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458" r:id="rId2"/>
    <p:sldId id="459" r:id="rId3"/>
    <p:sldId id="510" r:id="rId4"/>
    <p:sldId id="532" r:id="rId5"/>
    <p:sldId id="533" r:id="rId6"/>
    <p:sldId id="543" r:id="rId7"/>
    <p:sldId id="544" r:id="rId8"/>
    <p:sldId id="546" r:id="rId9"/>
    <p:sldId id="547" r:id="rId10"/>
    <p:sldId id="539" r:id="rId11"/>
    <p:sldId id="548" r:id="rId12"/>
    <p:sldId id="549" r:id="rId13"/>
    <p:sldId id="541" r:id="rId14"/>
    <p:sldId id="373" r:id="rId15"/>
  </p:sldIdLst>
  <p:sldSz cx="9144000" cy="6858000" type="screen4x3"/>
  <p:notesSz cx="7010400" cy="92964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  <a:srgbClr val="E925BF"/>
    <a:srgbClr val="D2FED9"/>
    <a:srgbClr val="003300"/>
    <a:srgbClr val="FF9900"/>
    <a:srgbClr val="FFCC66"/>
    <a:srgbClr val="FFFF00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622"/>
    </p:cViewPr>
  </p:sorterViewPr>
  <p:notesViewPr>
    <p:cSldViewPr snapToGrid="0">
      <p:cViewPr varScale="1">
        <p:scale>
          <a:sx n="83" d="100"/>
          <a:sy n="83" d="100"/>
        </p:scale>
        <p:origin x="-1980" y="-7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A6427-EC98-4E3E-9BC7-93B1ECCC94D4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D65A03A-7CCF-4C6D-82E7-533B84108FC1}">
      <dgm:prSet phldrT="[Texto]" custT="1"/>
      <dgm:spPr>
        <a:solidFill>
          <a:schemeClr val="accent6">
            <a:lumMod val="75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CO" sz="1400" b="1" kern="1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voluntad política</a:t>
          </a:r>
          <a:endParaRPr lang="es-CO" sz="1400" b="1" kern="1200" dirty="0">
            <a:solidFill>
              <a:schemeClr val="bg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A3F80D6-08B5-49A7-840A-8FEB4301BB4A}" type="parTrans" cxnId="{EC5F3C4C-55F5-4C87-9850-E6DE051B61F1}">
      <dgm:prSet/>
      <dgm:spPr/>
      <dgm:t>
        <a:bodyPr/>
        <a:lstStyle/>
        <a:p>
          <a:endParaRPr lang="es-CO"/>
        </a:p>
      </dgm:t>
    </dgm:pt>
    <dgm:pt modelId="{4A23989D-8993-4181-AB41-834170EED3D9}" type="sibTrans" cxnId="{EC5F3C4C-55F5-4C87-9850-E6DE051B61F1}">
      <dgm:prSet/>
      <dgm:spPr/>
      <dgm:t>
        <a:bodyPr/>
        <a:lstStyle/>
        <a:p>
          <a:endParaRPr lang="es-CO"/>
        </a:p>
      </dgm:t>
    </dgm:pt>
    <dgm:pt modelId="{62DAF5B7-B1D7-407A-A0D1-49FE099E8676}">
      <dgm:prSet phldrT="[Texto]" custT="1"/>
      <dgm:spPr/>
      <dgm:t>
        <a:bodyPr/>
        <a:lstStyle/>
        <a:p>
          <a:r>
            <a:rPr lang="es-CO" sz="1400" b="1" kern="1200" dirty="0" smtClean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acuerdos,</a:t>
          </a:r>
          <a:endParaRPr lang="es-CO" sz="1400" b="1" kern="1200" dirty="0">
            <a:solidFill>
              <a:schemeClr val="accent2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C835675F-AF84-43ED-89C6-82B2F54C53FE}" type="parTrans" cxnId="{E8B32B4A-6569-41E2-B90F-47DA5348BE80}">
      <dgm:prSet/>
      <dgm:spPr/>
      <dgm:t>
        <a:bodyPr/>
        <a:lstStyle/>
        <a:p>
          <a:endParaRPr lang="es-CO"/>
        </a:p>
      </dgm:t>
    </dgm:pt>
    <dgm:pt modelId="{9EC74412-01FE-4131-AAB8-E35B7BA55288}" type="sibTrans" cxnId="{E8B32B4A-6569-41E2-B90F-47DA5348BE80}">
      <dgm:prSet/>
      <dgm:spPr/>
      <dgm:t>
        <a:bodyPr/>
        <a:lstStyle/>
        <a:p>
          <a:endParaRPr lang="es-CO"/>
        </a:p>
      </dgm:t>
    </dgm:pt>
    <dgm:pt modelId="{60E9F440-1F4D-478E-A0AB-A12A14BFA5B5}">
      <dgm:prSet phldrT="[Texto]" custT="1"/>
      <dgm:spPr>
        <a:solidFill>
          <a:srgbClr val="FF0000"/>
        </a:solidFill>
        <a:effectLst>
          <a:glow rad="127000">
            <a:schemeClr val="accent5">
              <a:lumMod val="75000"/>
            </a:schemeClr>
          </a:glow>
          <a:reflection blurRad="6350" stA="50000" endA="300" endPos="90000" dir="5400000" sy="-100000" algn="bl" rotWithShape="0"/>
        </a:effectLst>
        <a:scene3d>
          <a:camera prst="orthographicFront"/>
          <a:lightRig rig="threePt" dir="t"/>
        </a:scene3d>
        <a:sp3d extrusionH="76200">
          <a:bevelB/>
          <a:extrusionClr>
            <a:schemeClr val="tx2">
              <a:lumMod val="40000"/>
              <a:lumOff val="60000"/>
            </a:schemeClr>
          </a:extrusionClr>
        </a:sp3d>
      </dgm:spPr>
      <dgm:t>
        <a:bodyPr/>
        <a:lstStyle/>
        <a:p>
          <a:r>
            <a:rPr lang="es-CO" sz="1400" b="1" kern="1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arquitectura institucional-técnica</a:t>
          </a:r>
          <a:endParaRPr lang="es-CO" sz="1400" b="1" kern="1200" dirty="0">
            <a:solidFill>
              <a:schemeClr val="bg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9A972385-43F6-4FAF-A191-717AB48D09D1}" type="parTrans" cxnId="{D39FE539-4FBA-4EE9-A458-BB34D9546C6C}">
      <dgm:prSet/>
      <dgm:spPr/>
      <dgm:t>
        <a:bodyPr/>
        <a:lstStyle/>
        <a:p>
          <a:endParaRPr lang="es-CO"/>
        </a:p>
      </dgm:t>
    </dgm:pt>
    <dgm:pt modelId="{4439ABF0-6BFD-4077-B92C-CA66D6EE731F}" type="sibTrans" cxnId="{D39FE539-4FBA-4EE9-A458-BB34D9546C6C}">
      <dgm:prSet/>
      <dgm:spPr/>
      <dgm:t>
        <a:bodyPr/>
        <a:lstStyle/>
        <a:p>
          <a:endParaRPr lang="es-CO"/>
        </a:p>
      </dgm:t>
    </dgm:pt>
    <dgm:pt modelId="{9A805885-2210-414A-82A7-032D50F31031}">
      <dgm:prSet phldrT="[Texto]" custT="1"/>
      <dgm:spPr/>
      <dgm:t>
        <a:bodyPr/>
        <a:lstStyle/>
        <a:p>
          <a:r>
            <a:rPr lang="es-CO" sz="1200" b="1" kern="1200" dirty="0" smtClean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Planes</a:t>
          </a:r>
          <a:endParaRPr lang="es-CO" sz="1200" b="1" kern="1200" dirty="0">
            <a:solidFill>
              <a:schemeClr val="accent5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9CBC8B1F-1DFC-46D3-946F-BBA5EA1B9637}" type="parTrans" cxnId="{ADB25C77-430F-415D-AA4F-97CA2D26E8AF}">
      <dgm:prSet/>
      <dgm:spPr/>
      <dgm:t>
        <a:bodyPr/>
        <a:lstStyle/>
        <a:p>
          <a:endParaRPr lang="es-CO"/>
        </a:p>
      </dgm:t>
    </dgm:pt>
    <dgm:pt modelId="{4334308A-433A-400D-B2FE-589A95E08F57}" type="sibTrans" cxnId="{ADB25C77-430F-415D-AA4F-97CA2D26E8AF}">
      <dgm:prSet/>
      <dgm:spPr/>
      <dgm:t>
        <a:bodyPr/>
        <a:lstStyle/>
        <a:p>
          <a:endParaRPr lang="es-CO"/>
        </a:p>
      </dgm:t>
    </dgm:pt>
    <dgm:pt modelId="{26405C18-B99B-40A3-AA94-DEAD4A99AA4F}">
      <dgm:prSet phldrT="[Texto]" custT="1"/>
      <dgm:spPr>
        <a:solidFill>
          <a:srgbClr val="FF0000"/>
        </a:solidFill>
        <a:effectLst>
          <a:glow rad="127000">
            <a:schemeClr val="bg2">
              <a:lumMod val="50000"/>
            </a:schemeClr>
          </a:glow>
        </a:effectLst>
        <a:scene3d>
          <a:camera prst="orthographicFront"/>
          <a:lightRig rig="freezing" dir="t"/>
        </a:scene3d>
        <a:sp3d extrusionH="76200">
          <a:bevelB/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es-CO" sz="1400" b="1" kern="1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posicionamiento en agendas nacionales y departamentales</a:t>
          </a:r>
          <a:endParaRPr lang="es-CO" sz="1400" b="1" kern="1200" dirty="0">
            <a:solidFill>
              <a:schemeClr val="bg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E9A86AC2-2C37-4F6E-849E-576E15B1B10D}" type="parTrans" cxnId="{60E64ED7-3C99-4750-BD0F-8F06F051C983}">
      <dgm:prSet/>
      <dgm:spPr/>
      <dgm:t>
        <a:bodyPr/>
        <a:lstStyle/>
        <a:p>
          <a:endParaRPr lang="es-CO"/>
        </a:p>
      </dgm:t>
    </dgm:pt>
    <dgm:pt modelId="{C1F0292F-96E4-4522-B835-B6B276C73A1B}" type="sibTrans" cxnId="{60E64ED7-3C99-4750-BD0F-8F06F051C983}">
      <dgm:prSet/>
      <dgm:spPr/>
      <dgm:t>
        <a:bodyPr/>
        <a:lstStyle/>
        <a:p>
          <a:endParaRPr lang="es-CO"/>
        </a:p>
      </dgm:t>
    </dgm:pt>
    <dgm:pt modelId="{14296903-8AD3-4E35-A3EA-4625EA144A30}">
      <dgm:prSet phldrT="[Texto]" custT="1"/>
      <dgm:spPr/>
      <dgm:t>
        <a:bodyPr/>
        <a:lstStyle/>
        <a:p>
          <a:r>
            <a:rPr lang="es-CO" sz="1400" b="1" kern="1200" dirty="0" smtClean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  <a:ea typeface="MS PGothic" panose="020B0600070205080204" pitchFamily="34" charset="-128"/>
              <a:cs typeface="Arial" panose="020B0604020202020204" pitchFamily="34" charset="0"/>
            </a:rPr>
            <a:t>   </a:t>
          </a:r>
          <a:r>
            <a:rPr lang="es-CO" sz="1200" b="1" kern="1200" dirty="0" smtClean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Economías de escala</a:t>
          </a:r>
          <a:endParaRPr lang="es-CO" sz="1200" b="1" kern="1200" dirty="0">
            <a:solidFill>
              <a:schemeClr val="accent6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89FEB1C5-80DC-4C6D-9DD8-0B60CC51778E}" type="parTrans" cxnId="{D5801B44-F7E7-49C2-9E88-F81C837AB57B}">
      <dgm:prSet/>
      <dgm:spPr/>
      <dgm:t>
        <a:bodyPr/>
        <a:lstStyle/>
        <a:p>
          <a:endParaRPr lang="es-CO"/>
        </a:p>
      </dgm:t>
    </dgm:pt>
    <dgm:pt modelId="{30B2F0E4-67CD-47CA-9524-DD0CA035A1A8}" type="sibTrans" cxnId="{D5801B44-F7E7-49C2-9E88-F81C837AB57B}">
      <dgm:prSet/>
      <dgm:spPr/>
      <dgm:t>
        <a:bodyPr/>
        <a:lstStyle/>
        <a:p>
          <a:endParaRPr lang="es-CO"/>
        </a:p>
      </dgm:t>
    </dgm:pt>
    <dgm:pt modelId="{6470BBE6-3A84-49E9-A898-95EC187F7FB8}">
      <dgm:prSet phldrT="[Texto]" custT="1"/>
      <dgm:spPr>
        <a:solidFill>
          <a:schemeClr val="accent2">
            <a:lumMod val="60000"/>
            <a:lumOff val="40000"/>
          </a:schemeClr>
        </a:solidFill>
        <a:effectLst>
          <a:glow rad="127000">
            <a:schemeClr val="accent6">
              <a:lumMod val="75000"/>
            </a:schemeClr>
          </a:glow>
        </a:effectLst>
        <a:scene3d>
          <a:camera prst="orthographicFront"/>
          <a:lightRig rig="threePt" dir="t"/>
        </a:scene3d>
        <a:sp3d contourW="12700">
          <a:bevelT/>
          <a:contourClr>
            <a:schemeClr val="tx2">
              <a:lumMod val="40000"/>
              <a:lumOff val="60000"/>
            </a:schemeClr>
          </a:contourClr>
        </a:sp3d>
      </dgm:spPr>
      <dgm:t>
        <a:bodyPr/>
        <a:lstStyle/>
        <a:p>
          <a:r>
            <a:rPr lang="es-CO" sz="1400" b="1" kern="1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modelo de participación y comunicaciones</a:t>
          </a:r>
          <a:endParaRPr lang="es-CO" sz="1400" b="1" kern="1200" dirty="0">
            <a:solidFill>
              <a:schemeClr val="bg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F8B0D7C3-5009-4624-89D6-69784DF23B5B}" type="parTrans" cxnId="{32A9E68F-0CE3-4298-B404-F315AA8B5F0F}">
      <dgm:prSet/>
      <dgm:spPr/>
      <dgm:t>
        <a:bodyPr/>
        <a:lstStyle/>
        <a:p>
          <a:endParaRPr lang="es-CO"/>
        </a:p>
      </dgm:t>
    </dgm:pt>
    <dgm:pt modelId="{6971ABA1-3302-4C39-BF79-AA9C0156E77F}" type="sibTrans" cxnId="{32A9E68F-0CE3-4298-B404-F315AA8B5F0F}">
      <dgm:prSet/>
      <dgm:spPr/>
      <dgm:t>
        <a:bodyPr/>
        <a:lstStyle/>
        <a:p>
          <a:endParaRPr lang="es-CO"/>
        </a:p>
      </dgm:t>
    </dgm:pt>
    <dgm:pt modelId="{2F4DB48B-3DFA-44C7-AE12-5D7305B795FC}">
      <dgm:prSet phldrT="[Texto]" custT="1"/>
      <dgm:spPr/>
      <dgm:t>
        <a:bodyPr/>
        <a:lstStyle/>
        <a:p>
          <a:pPr algn="l"/>
          <a:endParaRPr lang="es-CO" sz="1400" b="1" kern="1200" dirty="0">
            <a:solidFill>
              <a:schemeClr val="accent4">
                <a:lumMod val="75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</dgm:t>
    </dgm:pt>
    <dgm:pt modelId="{1DA0BEAC-8BF8-4694-8386-C504061B24EE}" type="parTrans" cxnId="{D72F7A4B-7CE4-4885-9E48-28C495157D1C}">
      <dgm:prSet/>
      <dgm:spPr/>
      <dgm:t>
        <a:bodyPr/>
        <a:lstStyle/>
        <a:p>
          <a:endParaRPr lang="es-CO"/>
        </a:p>
      </dgm:t>
    </dgm:pt>
    <dgm:pt modelId="{603C767D-DA2F-4CC0-887A-6EA239F3E284}" type="sibTrans" cxnId="{D72F7A4B-7CE4-4885-9E48-28C495157D1C}">
      <dgm:prSet/>
      <dgm:spPr/>
      <dgm:t>
        <a:bodyPr/>
        <a:lstStyle/>
        <a:p>
          <a:endParaRPr lang="es-CO"/>
        </a:p>
      </dgm:t>
    </dgm:pt>
    <dgm:pt modelId="{8D67B0C1-EFAA-45A1-AB6E-CA50CD83CDCE}">
      <dgm:prSet phldrT="[Texto]" custT="1"/>
      <dgm:spPr/>
      <dgm:t>
        <a:bodyPr/>
        <a:lstStyle/>
        <a:p>
          <a:r>
            <a:rPr lang="es-CO" sz="1400" b="1" kern="1200" dirty="0" smtClean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delegación de competencias</a:t>
          </a:r>
          <a:endParaRPr lang="es-CO" sz="1400" b="1" kern="1200" dirty="0">
            <a:solidFill>
              <a:schemeClr val="accent2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784C45E-5813-4515-B7E6-BB8CB8982D58}" type="parTrans" cxnId="{133D77E6-FF4E-4CAA-B33E-75A134A1DB19}">
      <dgm:prSet/>
      <dgm:spPr/>
      <dgm:t>
        <a:bodyPr/>
        <a:lstStyle/>
        <a:p>
          <a:endParaRPr lang="es-CO"/>
        </a:p>
      </dgm:t>
    </dgm:pt>
    <dgm:pt modelId="{11352F2F-9DCA-4077-864C-9049C58D01AA}" type="sibTrans" cxnId="{133D77E6-FF4E-4CAA-B33E-75A134A1DB19}">
      <dgm:prSet/>
      <dgm:spPr/>
      <dgm:t>
        <a:bodyPr/>
        <a:lstStyle/>
        <a:p>
          <a:endParaRPr lang="es-CO"/>
        </a:p>
      </dgm:t>
    </dgm:pt>
    <dgm:pt modelId="{F8706BF2-5AF2-4C0D-875B-A906337A046A}">
      <dgm:prSet phldrT="[Texto]" custT="1"/>
      <dgm:spPr/>
      <dgm:t>
        <a:bodyPr/>
        <a:lstStyle/>
        <a:p>
          <a:r>
            <a:rPr lang="es-CO" sz="1400" b="1" kern="1200" dirty="0" smtClean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Concepción regional de desarrollo</a:t>
          </a:r>
          <a:endParaRPr lang="es-CO" sz="1400" b="1" kern="1200" dirty="0">
            <a:solidFill>
              <a:schemeClr val="accent2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A7E30F6-4DD8-4A7E-A751-6C2F8ACA13DB}" type="parTrans" cxnId="{E00819D9-ECD5-429D-8ACC-1EAC9FED0D77}">
      <dgm:prSet/>
      <dgm:spPr/>
      <dgm:t>
        <a:bodyPr/>
        <a:lstStyle/>
        <a:p>
          <a:endParaRPr lang="es-CO"/>
        </a:p>
      </dgm:t>
    </dgm:pt>
    <dgm:pt modelId="{8F8881CD-B6DF-4A07-8271-89F80F2CC2EC}" type="sibTrans" cxnId="{E00819D9-ECD5-429D-8ACC-1EAC9FED0D77}">
      <dgm:prSet/>
      <dgm:spPr/>
      <dgm:t>
        <a:bodyPr/>
        <a:lstStyle/>
        <a:p>
          <a:endParaRPr lang="es-CO"/>
        </a:p>
      </dgm:t>
    </dgm:pt>
    <dgm:pt modelId="{771DCE76-9751-4C5A-8493-AB8C81394EA5}">
      <dgm:prSet phldrT="[Texto]" custT="1"/>
      <dgm:spPr/>
      <dgm:t>
        <a:bodyPr/>
        <a:lstStyle/>
        <a:p>
          <a:r>
            <a:rPr lang="es-CO" sz="1200" b="1" kern="1200" dirty="0" smtClean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Ejercicios prospectivos</a:t>
          </a:r>
          <a:endParaRPr lang="es-CO" sz="1200" b="1" kern="1200" dirty="0">
            <a:solidFill>
              <a:schemeClr val="accent5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B496A754-1B4C-46DB-8EBD-27691E800FFB}" type="parTrans" cxnId="{ABFDBC45-3F73-4AD6-BAF0-790A29AACCCA}">
      <dgm:prSet/>
      <dgm:spPr/>
      <dgm:t>
        <a:bodyPr/>
        <a:lstStyle/>
        <a:p>
          <a:endParaRPr lang="es-CO"/>
        </a:p>
      </dgm:t>
    </dgm:pt>
    <dgm:pt modelId="{95ED09DC-C567-4CDA-9560-6F99A4D676B4}" type="sibTrans" cxnId="{ABFDBC45-3F73-4AD6-BAF0-790A29AACCCA}">
      <dgm:prSet/>
      <dgm:spPr/>
      <dgm:t>
        <a:bodyPr/>
        <a:lstStyle/>
        <a:p>
          <a:endParaRPr lang="es-CO"/>
        </a:p>
      </dgm:t>
    </dgm:pt>
    <dgm:pt modelId="{C93D8A5F-2493-4FB0-8774-76CBC138794C}">
      <dgm:prSet phldrT="[Texto]" custT="1"/>
      <dgm:spPr/>
      <dgm:t>
        <a:bodyPr/>
        <a:lstStyle/>
        <a:p>
          <a:r>
            <a:rPr lang="es-CO" sz="1200" b="1" kern="1200" dirty="0" smtClean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Reconocimiento de la territorialidad</a:t>
          </a:r>
          <a:endParaRPr lang="es-CO" sz="1200" b="1" kern="1200" dirty="0">
            <a:solidFill>
              <a:schemeClr val="accent5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2EAC9C8-7384-4D13-AC7D-06168A14AE90}" type="parTrans" cxnId="{1961326A-D598-4416-B7DA-EA84DA8A75F4}">
      <dgm:prSet/>
      <dgm:spPr/>
      <dgm:t>
        <a:bodyPr/>
        <a:lstStyle/>
        <a:p>
          <a:endParaRPr lang="es-CO"/>
        </a:p>
      </dgm:t>
    </dgm:pt>
    <dgm:pt modelId="{8A3CF5C2-45A7-4669-AB79-7AA535EF80F4}" type="sibTrans" cxnId="{1961326A-D598-4416-B7DA-EA84DA8A75F4}">
      <dgm:prSet/>
      <dgm:spPr/>
      <dgm:t>
        <a:bodyPr/>
        <a:lstStyle/>
        <a:p>
          <a:endParaRPr lang="es-CO"/>
        </a:p>
      </dgm:t>
    </dgm:pt>
    <dgm:pt modelId="{CE925A63-9852-49E7-AA48-12D5722F8D20}">
      <dgm:prSet phldrT="[Texto]" custT="1"/>
      <dgm:spPr/>
      <dgm:t>
        <a:bodyPr/>
        <a:lstStyle/>
        <a:p>
          <a:r>
            <a:rPr lang="es-CO" sz="1200" b="1" kern="1200" dirty="0" smtClean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Sincronización y potenciación de instrumentos de planificación</a:t>
          </a:r>
          <a:endParaRPr lang="es-CO" sz="1200" b="1" kern="1200" dirty="0">
            <a:solidFill>
              <a:schemeClr val="accent5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365D6B7-26C5-4FD1-B15E-538DD6B920D0}" type="parTrans" cxnId="{FC37777C-5C3C-44A2-8194-EBAED7D007EE}">
      <dgm:prSet/>
      <dgm:spPr/>
      <dgm:t>
        <a:bodyPr/>
        <a:lstStyle/>
        <a:p>
          <a:endParaRPr lang="es-CO"/>
        </a:p>
      </dgm:t>
    </dgm:pt>
    <dgm:pt modelId="{6D2F727A-DEC9-48B8-909F-77248D5CE9BA}" type="sibTrans" cxnId="{FC37777C-5C3C-44A2-8194-EBAED7D007EE}">
      <dgm:prSet/>
      <dgm:spPr/>
      <dgm:t>
        <a:bodyPr/>
        <a:lstStyle/>
        <a:p>
          <a:endParaRPr lang="es-CO"/>
        </a:p>
      </dgm:t>
    </dgm:pt>
    <dgm:pt modelId="{EA79026B-188B-4D70-BFC1-100531A65341}">
      <dgm:prSet phldrT="[Texto]" custT="1"/>
      <dgm:spPr/>
      <dgm:t>
        <a:bodyPr/>
        <a:lstStyle/>
        <a:p>
          <a:pPr algn="l"/>
          <a:endParaRPr lang="es-CO" sz="1400" b="1" kern="1200" dirty="0">
            <a:solidFill>
              <a:schemeClr val="accent4">
                <a:lumMod val="75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</dgm:t>
    </dgm:pt>
    <dgm:pt modelId="{B5DB2CE3-9EEC-4C60-9CF0-A404D5FAF217}" type="parTrans" cxnId="{D44BD3FF-35F4-4BCF-8AFC-D3ACEBB25B3D}">
      <dgm:prSet/>
      <dgm:spPr/>
      <dgm:t>
        <a:bodyPr/>
        <a:lstStyle/>
        <a:p>
          <a:endParaRPr lang="es-CO"/>
        </a:p>
      </dgm:t>
    </dgm:pt>
    <dgm:pt modelId="{2BD71A53-CAE1-48AB-A970-46D986F43920}" type="sibTrans" cxnId="{D44BD3FF-35F4-4BCF-8AFC-D3ACEBB25B3D}">
      <dgm:prSet/>
      <dgm:spPr/>
      <dgm:t>
        <a:bodyPr/>
        <a:lstStyle/>
        <a:p>
          <a:endParaRPr lang="es-CO"/>
        </a:p>
      </dgm:t>
    </dgm:pt>
    <dgm:pt modelId="{FD292F65-4735-43E1-82A9-9085C6DBEFF9}">
      <dgm:prSet phldrT="[Texto]" custT="1"/>
      <dgm:spPr/>
      <dgm:t>
        <a:bodyPr/>
        <a:lstStyle/>
        <a:p>
          <a:pPr algn="l"/>
          <a:endParaRPr lang="es-CO" sz="1400" b="1" kern="1200" dirty="0">
            <a:solidFill>
              <a:schemeClr val="accent2">
                <a:lumMod val="60000"/>
                <a:lumOff val="40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</dgm:t>
    </dgm:pt>
    <dgm:pt modelId="{17E60FF0-D031-4506-A352-12019CF64DC3}" type="parTrans" cxnId="{619C4619-DC14-4562-8B4E-3AD6CF6613C8}">
      <dgm:prSet/>
      <dgm:spPr/>
      <dgm:t>
        <a:bodyPr/>
        <a:lstStyle/>
        <a:p>
          <a:endParaRPr lang="es-CO"/>
        </a:p>
      </dgm:t>
    </dgm:pt>
    <dgm:pt modelId="{42E6E895-E9BC-40D1-8B01-4EBEE67F3594}" type="sibTrans" cxnId="{619C4619-DC14-4562-8B4E-3AD6CF6613C8}">
      <dgm:prSet/>
      <dgm:spPr/>
      <dgm:t>
        <a:bodyPr/>
        <a:lstStyle/>
        <a:p>
          <a:endParaRPr lang="es-CO"/>
        </a:p>
      </dgm:t>
    </dgm:pt>
    <dgm:pt modelId="{63B90B3C-730E-4F76-ADD4-A7875B7EECE9}">
      <dgm:prSet phldrT="[Texto]" custT="1"/>
      <dgm:spPr/>
      <dgm:t>
        <a:bodyPr/>
        <a:lstStyle/>
        <a:p>
          <a:pPr algn="l"/>
          <a:endParaRPr lang="es-CO" sz="1400" b="1" kern="1200" dirty="0">
            <a:solidFill>
              <a:schemeClr val="accent4">
                <a:lumMod val="75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</dgm:t>
    </dgm:pt>
    <dgm:pt modelId="{40618A69-0D64-4913-B179-96914BCC6ED6}" type="parTrans" cxnId="{338D99BE-C35F-4032-A118-B36FE328B537}">
      <dgm:prSet/>
      <dgm:spPr/>
      <dgm:t>
        <a:bodyPr/>
        <a:lstStyle/>
        <a:p>
          <a:endParaRPr lang="es-CO"/>
        </a:p>
      </dgm:t>
    </dgm:pt>
    <dgm:pt modelId="{DB68C54C-2125-429C-866C-81E90C745E65}" type="sibTrans" cxnId="{338D99BE-C35F-4032-A118-B36FE328B537}">
      <dgm:prSet/>
      <dgm:spPr/>
      <dgm:t>
        <a:bodyPr/>
        <a:lstStyle/>
        <a:p>
          <a:endParaRPr lang="es-CO"/>
        </a:p>
      </dgm:t>
    </dgm:pt>
    <dgm:pt modelId="{13565C8F-D09D-4B71-B021-E05CA864355D}">
      <dgm:prSet phldrT="[Texto]" custT="1"/>
      <dgm:spPr/>
      <dgm:t>
        <a:bodyPr/>
        <a:lstStyle/>
        <a:p>
          <a:pPr algn="l"/>
          <a:endParaRPr lang="es-CO" sz="1400" b="1" kern="1200" dirty="0">
            <a:solidFill>
              <a:schemeClr val="accent2">
                <a:lumMod val="60000"/>
                <a:lumOff val="40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</dgm:t>
    </dgm:pt>
    <dgm:pt modelId="{19ECB31A-700F-4FBD-904E-B9D283C37198}" type="parTrans" cxnId="{4C84FD75-094E-4CB1-B312-C18DAE128653}">
      <dgm:prSet/>
      <dgm:spPr/>
      <dgm:t>
        <a:bodyPr/>
        <a:lstStyle/>
        <a:p>
          <a:endParaRPr lang="es-CO"/>
        </a:p>
      </dgm:t>
    </dgm:pt>
    <dgm:pt modelId="{E9979A2B-BFD0-4408-B0FF-9B2E0FF1A18A}" type="sibTrans" cxnId="{4C84FD75-094E-4CB1-B312-C18DAE128653}">
      <dgm:prSet/>
      <dgm:spPr/>
      <dgm:t>
        <a:bodyPr/>
        <a:lstStyle/>
        <a:p>
          <a:endParaRPr lang="es-CO"/>
        </a:p>
      </dgm:t>
    </dgm:pt>
    <dgm:pt modelId="{3ACF7D57-E368-466C-BDE7-D0A10C85E212}">
      <dgm:prSet phldrT="[Texto]" custT="1"/>
      <dgm:spPr/>
      <dgm:t>
        <a:bodyPr/>
        <a:lstStyle/>
        <a:p>
          <a:pPr algn="l"/>
          <a:endParaRPr lang="es-CO" sz="1400" b="1" kern="1200" dirty="0">
            <a:solidFill>
              <a:schemeClr val="accent4">
                <a:lumMod val="75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</dgm:t>
    </dgm:pt>
    <dgm:pt modelId="{B6C1AD9B-88F4-4EE3-A3F0-24C5B22363FC}" type="parTrans" cxnId="{3FFF4B33-9DFF-4E9D-9D2A-5EB0288BC5CC}">
      <dgm:prSet/>
      <dgm:spPr/>
      <dgm:t>
        <a:bodyPr/>
        <a:lstStyle/>
        <a:p>
          <a:endParaRPr lang="es-CO"/>
        </a:p>
      </dgm:t>
    </dgm:pt>
    <dgm:pt modelId="{BAE10E5B-8F6D-4C78-B946-D6D1D94CF945}" type="sibTrans" cxnId="{3FFF4B33-9DFF-4E9D-9D2A-5EB0288BC5CC}">
      <dgm:prSet/>
      <dgm:spPr/>
      <dgm:t>
        <a:bodyPr/>
        <a:lstStyle/>
        <a:p>
          <a:endParaRPr lang="es-CO"/>
        </a:p>
      </dgm:t>
    </dgm:pt>
    <dgm:pt modelId="{C0422EF2-6BC9-4B7C-9D06-BA2315F9630F}">
      <dgm:prSet phldrT="[Texto]" custT="1"/>
      <dgm:spPr/>
      <dgm:t>
        <a:bodyPr/>
        <a:lstStyle/>
        <a:p>
          <a:pPr algn="l"/>
          <a:endParaRPr lang="es-CO" sz="1400" b="1" kern="1200" dirty="0">
            <a:solidFill>
              <a:schemeClr val="accent4">
                <a:lumMod val="75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</dgm:t>
    </dgm:pt>
    <dgm:pt modelId="{CCD4895B-07EB-47D7-B5F8-E3A1965E98B1}" type="parTrans" cxnId="{BBEF2DA3-FB06-4C93-9BF7-09DEF52AEA88}">
      <dgm:prSet/>
      <dgm:spPr/>
      <dgm:t>
        <a:bodyPr/>
        <a:lstStyle/>
        <a:p>
          <a:endParaRPr lang="es-CO"/>
        </a:p>
      </dgm:t>
    </dgm:pt>
    <dgm:pt modelId="{4994B11F-83C2-4502-B451-CF73E8EF8E9A}" type="sibTrans" cxnId="{BBEF2DA3-FB06-4C93-9BF7-09DEF52AEA88}">
      <dgm:prSet/>
      <dgm:spPr/>
      <dgm:t>
        <a:bodyPr/>
        <a:lstStyle/>
        <a:p>
          <a:endParaRPr lang="es-CO"/>
        </a:p>
      </dgm:t>
    </dgm:pt>
    <dgm:pt modelId="{0CE4DB04-02C2-43B1-B2D6-FAEE52400699}">
      <dgm:prSet phldrT="[Texto]" custT="1"/>
      <dgm:spPr/>
      <dgm:t>
        <a:bodyPr/>
        <a:lstStyle/>
        <a:p>
          <a:r>
            <a:rPr lang="es-CO" sz="1200" b="1" kern="1200" dirty="0" smtClean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Complementariedad</a:t>
          </a:r>
          <a:endParaRPr lang="es-CO" sz="1200" b="1" kern="1200" dirty="0">
            <a:solidFill>
              <a:schemeClr val="accent6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46430E0-17B8-4225-B7ED-3521582C4529}" type="parTrans" cxnId="{1A715374-50D2-415F-B851-4AE36E30EC5A}">
      <dgm:prSet/>
      <dgm:spPr/>
      <dgm:t>
        <a:bodyPr/>
        <a:lstStyle/>
        <a:p>
          <a:endParaRPr lang="es-CO"/>
        </a:p>
      </dgm:t>
    </dgm:pt>
    <dgm:pt modelId="{8AC2A017-3404-442B-B000-D9F91875EFCB}" type="sibTrans" cxnId="{1A715374-50D2-415F-B851-4AE36E30EC5A}">
      <dgm:prSet/>
      <dgm:spPr/>
      <dgm:t>
        <a:bodyPr/>
        <a:lstStyle/>
        <a:p>
          <a:endParaRPr lang="es-CO"/>
        </a:p>
      </dgm:t>
    </dgm:pt>
    <dgm:pt modelId="{22D980A8-E3CB-4F77-BF44-7834AA7CF2D3}">
      <dgm:prSet phldrT="[Texto]" custT="1"/>
      <dgm:spPr/>
      <dgm:t>
        <a:bodyPr/>
        <a:lstStyle/>
        <a:p>
          <a:r>
            <a:rPr lang="es-CO" sz="1200" b="1" kern="1200" dirty="0" smtClean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Territorios atractivos a los decisores  de PP </a:t>
          </a:r>
          <a:endParaRPr lang="es-CO" sz="1200" b="1" kern="1200" dirty="0">
            <a:solidFill>
              <a:schemeClr val="accent6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383B60BC-4E0F-4B5D-9B49-17FF22C91706}" type="parTrans" cxnId="{3773C830-D584-4A87-A0CF-E4C7180BAA10}">
      <dgm:prSet/>
      <dgm:spPr/>
      <dgm:t>
        <a:bodyPr/>
        <a:lstStyle/>
        <a:p>
          <a:endParaRPr lang="es-CO"/>
        </a:p>
      </dgm:t>
    </dgm:pt>
    <dgm:pt modelId="{AA8516DE-6968-4E6E-AEFE-65CFA95873A8}" type="sibTrans" cxnId="{3773C830-D584-4A87-A0CF-E4C7180BAA10}">
      <dgm:prSet/>
      <dgm:spPr/>
      <dgm:t>
        <a:bodyPr/>
        <a:lstStyle/>
        <a:p>
          <a:endParaRPr lang="es-CO"/>
        </a:p>
      </dgm:t>
    </dgm:pt>
    <dgm:pt modelId="{F5F00A77-58F5-4FE3-A4BB-2F98D55C39C4}">
      <dgm:prSet phldrT="[Texto]" custT="1"/>
      <dgm:spPr/>
      <dgm:t>
        <a:bodyPr/>
        <a:lstStyle/>
        <a:p>
          <a:r>
            <a:rPr lang="es-CO" sz="1200" b="1" kern="1200" dirty="0" smtClean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Negociación horizontal </a:t>
          </a:r>
          <a:endParaRPr lang="es-CO" sz="1200" b="1" kern="1200" dirty="0">
            <a:solidFill>
              <a:schemeClr val="accent6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23332906-311B-4EAF-9A6E-CF8DAEFD50C9}" type="parTrans" cxnId="{AA1BE8F7-DE19-4A5B-8030-E976E76F7AFB}">
      <dgm:prSet/>
      <dgm:spPr/>
      <dgm:t>
        <a:bodyPr/>
        <a:lstStyle/>
        <a:p>
          <a:endParaRPr lang="es-CO"/>
        </a:p>
      </dgm:t>
    </dgm:pt>
    <dgm:pt modelId="{E6AE0449-6A5B-45EC-8DEF-6149CBAA8123}" type="sibTrans" cxnId="{AA1BE8F7-DE19-4A5B-8030-E976E76F7AFB}">
      <dgm:prSet/>
      <dgm:spPr/>
      <dgm:t>
        <a:bodyPr/>
        <a:lstStyle/>
        <a:p>
          <a:endParaRPr lang="es-CO"/>
        </a:p>
      </dgm:t>
    </dgm:pt>
    <dgm:pt modelId="{38508E43-9555-4427-998B-80A1B34D137A}">
      <dgm:prSet custT="1"/>
      <dgm:spPr/>
      <dgm:t>
        <a:bodyPr/>
        <a:lstStyle/>
        <a:p>
          <a:endParaRPr lang="es-CO" sz="1400" b="1" kern="1200" dirty="0" smtClean="0">
            <a:solidFill>
              <a:schemeClr val="accent2">
                <a:lumMod val="60000"/>
                <a:lumOff val="40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</dgm:t>
    </dgm:pt>
    <dgm:pt modelId="{A411BCFE-061D-4151-BB32-4E60E2E9312E}" type="parTrans" cxnId="{040F3543-E356-4C98-A3A0-81BC3FE29424}">
      <dgm:prSet/>
      <dgm:spPr/>
      <dgm:t>
        <a:bodyPr/>
        <a:lstStyle/>
        <a:p>
          <a:endParaRPr lang="es-CO"/>
        </a:p>
      </dgm:t>
    </dgm:pt>
    <dgm:pt modelId="{4AD84E69-EF66-4428-85ED-92917F4904C4}" type="sibTrans" cxnId="{040F3543-E356-4C98-A3A0-81BC3FE29424}">
      <dgm:prSet/>
      <dgm:spPr/>
      <dgm:t>
        <a:bodyPr/>
        <a:lstStyle/>
        <a:p>
          <a:endParaRPr lang="es-CO"/>
        </a:p>
      </dgm:t>
    </dgm:pt>
    <dgm:pt modelId="{28C78CF0-7F4E-49B6-A75E-DA922514DDF5}">
      <dgm:prSet custT="1"/>
      <dgm:spPr/>
      <dgm:t>
        <a:bodyPr/>
        <a:lstStyle/>
        <a:p>
          <a:endParaRPr lang="es-CO" sz="1400" b="1" kern="1200" dirty="0" smtClean="0">
            <a:solidFill>
              <a:schemeClr val="accent2">
                <a:lumMod val="60000"/>
                <a:lumOff val="40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</dgm:t>
    </dgm:pt>
    <dgm:pt modelId="{A1201314-CA17-4B2B-9374-33DA7E9DE3E2}" type="parTrans" cxnId="{7280B439-8B55-4811-A101-3C6B4865855A}">
      <dgm:prSet/>
      <dgm:spPr/>
      <dgm:t>
        <a:bodyPr/>
        <a:lstStyle/>
        <a:p>
          <a:endParaRPr lang="es-CO"/>
        </a:p>
      </dgm:t>
    </dgm:pt>
    <dgm:pt modelId="{4DDDB967-9B67-4132-BC31-8FEA2997BA90}" type="sibTrans" cxnId="{7280B439-8B55-4811-A101-3C6B4865855A}">
      <dgm:prSet/>
      <dgm:spPr/>
      <dgm:t>
        <a:bodyPr/>
        <a:lstStyle/>
        <a:p>
          <a:endParaRPr lang="es-CO"/>
        </a:p>
      </dgm:t>
    </dgm:pt>
    <dgm:pt modelId="{06449778-8C67-477A-B6A1-D6ABDC89E134}">
      <dgm:prSet custT="1"/>
      <dgm:spPr/>
      <dgm:t>
        <a:bodyPr/>
        <a:lstStyle/>
        <a:p>
          <a:endParaRPr lang="es-CO" sz="1400" b="1" kern="1200" dirty="0" smtClean="0">
            <a:solidFill>
              <a:schemeClr val="accent2">
                <a:lumMod val="60000"/>
                <a:lumOff val="40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</dgm:t>
    </dgm:pt>
    <dgm:pt modelId="{2F5FA9B2-0D9E-4437-887B-78073F0C3ECC}" type="parTrans" cxnId="{6F699A77-1060-447A-927F-D758A16AB231}">
      <dgm:prSet/>
      <dgm:spPr/>
      <dgm:t>
        <a:bodyPr/>
        <a:lstStyle/>
        <a:p>
          <a:endParaRPr lang="es-CO"/>
        </a:p>
      </dgm:t>
    </dgm:pt>
    <dgm:pt modelId="{EB146FBB-D5CC-42FD-BDCF-59CD5845BDFF}" type="sibTrans" cxnId="{6F699A77-1060-447A-927F-D758A16AB231}">
      <dgm:prSet/>
      <dgm:spPr/>
      <dgm:t>
        <a:bodyPr/>
        <a:lstStyle/>
        <a:p>
          <a:endParaRPr lang="es-CO"/>
        </a:p>
      </dgm:t>
    </dgm:pt>
    <dgm:pt modelId="{1A54D035-EC1C-4FBE-9A90-077F5768E21A}">
      <dgm:prSet custT="1"/>
      <dgm:spPr/>
      <dgm:t>
        <a:bodyPr/>
        <a:lstStyle/>
        <a:p>
          <a:endParaRPr lang="es-CO" sz="1400" b="1" kern="1200" dirty="0" smtClean="0">
            <a:solidFill>
              <a:schemeClr val="accent2">
                <a:lumMod val="60000"/>
                <a:lumOff val="40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</dgm:t>
    </dgm:pt>
    <dgm:pt modelId="{B04501B4-EE3C-49B4-9221-0748F05A7FEE}" type="parTrans" cxnId="{DC003FBE-52FE-4647-B1FD-4A1ACA4C0863}">
      <dgm:prSet/>
      <dgm:spPr/>
      <dgm:t>
        <a:bodyPr/>
        <a:lstStyle/>
        <a:p>
          <a:endParaRPr lang="es-CO"/>
        </a:p>
      </dgm:t>
    </dgm:pt>
    <dgm:pt modelId="{41A41F36-96FB-4839-B077-6B35BE7E8E01}" type="sibTrans" cxnId="{DC003FBE-52FE-4647-B1FD-4A1ACA4C0863}">
      <dgm:prSet/>
      <dgm:spPr/>
      <dgm:t>
        <a:bodyPr/>
        <a:lstStyle/>
        <a:p>
          <a:endParaRPr lang="es-CO"/>
        </a:p>
      </dgm:t>
    </dgm:pt>
    <dgm:pt modelId="{707D912D-19AB-46E3-8D46-5F6B03A4233D}" type="pres">
      <dgm:prSet presAssocID="{DB9A6427-EC98-4E3E-9BC7-93B1ECCC94D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06EDE5A-76C2-430B-BE99-862649096F81}" type="pres">
      <dgm:prSet presAssocID="{DB9A6427-EC98-4E3E-9BC7-93B1ECCC94D4}" presName="children" presStyleCnt="0"/>
      <dgm:spPr/>
    </dgm:pt>
    <dgm:pt modelId="{38079F31-8E1F-4F7B-ADC1-25C100D8D08A}" type="pres">
      <dgm:prSet presAssocID="{DB9A6427-EC98-4E3E-9BC7-93B1ECCC94D4}" presName="child1group" presStyleCnt="0"/>
      <dgm:spPr/>
    </dgm:pt>
    <dgm:pt modelId="{F75A4595-B86F-4519-9B73-46628700F5F1}" type="pres">
      <dgm:prSet presAssocID="{DB9A6427-EC98-4E3E-9BC7-93B1ECCC94D4}" presName="child1" presStyleLbl="bgAcc1" presStyleIdx="0" presStyleCnt="4" custScaleX="128724" custLinFactNeighborX="-15539" custLinFactNeighborY="5681"/>
      <dgm:spPr/>
      <dgm:t>
        <a:bodyPr/>
        <a:lstStyle/>
        <a:p>
          <a:endParaRPr lang="es-CO"/>
        </a:p>
      </dgm:t>
    </dgm:pt>
    <dgm:pt modelId="{A1FC0575-C971-4338-B990-130EC3696F1B}" type="pres">
      <dgm:prSet presAssocID="{DB9A6427-EC98-4E3E-9BC7-93B1ECCC94D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EC1FB2-5E71-4100-9ED2-80CEF74BE99E}" type="pres">
      <dgm:prSet presAssocID="{DB9A6427-EC98-4E3E-9BC7-93B1ECCC94D4}" presName="child2group" presStyleCnt="0"/>
      <dgm:spPr/>
    </dgm:pt>
    <dgm:pt modelId="{1240952C-086B-48D1-86D2-0686EB9C99B1}" type="pres">
      <dgm:prSet presAssocID="{DB9A6427-EC98-4E3E-9BC7-93B1ECCC94D4}" presName="child2" presStyleLbl="bgAcc1" presStyleIdx="1" presStyleCnt="4" custScaleX="128409" custScaleY="115906" custLinFactNeighborX="26606" custLinFactNeighborY="13888"/>
      <dgm:spPr/>
      <dgm:t>
        <a:bodyPr/>
        <a:lstStyle/>
        <a:p>
          <a:endParaRPr lang="es-CO"/>
        </a:p>
      </dgm:t>
    </dgm:pt>
    <dgm:pt modelId="{1D5D286C-42C8-4DF2-BEB7-64EDA09AD52E}" type="pres">
      <dgm:prSet presAssocID="{DB9A6427-EC98-4E3E-9BC7-93B1ECCC94D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DF6E73-1FA2-4A4B-B884-5F6148510682}" type="pres">
      <dgm:prSet presAssocID="{DB9A6427-EC98-4E3E-9BC7-93B1ECCC94D4}" presName="child3group" presStyleCnt="0"/>
      <dgm:spPr/>
    </dgm:pt>
    <dgm:pt modelId="{44F710E5-E831-4D43-A276-056276897294}" type="pres">
      <dgm:prSet presAssocID="{DB9A6427-EC98-4E3E-9BC7-93B1ECCC94D4}" presName="child3" presStyleLbl="bgAcc1" presStyleIdx="2" presStyleCnt="4" custScaleX="120931" custScaleY="130967" custLinFactNeighborX="27631" custLinFactNeighborY="-21753"/>
      <dgm:spPr/>
      <dgm:t>
        <a:bodyPr/>
        <a:lstStyle/>
        <a:p>
          <a:endParaRPr lang="es-CO"/>
        </a:p>
      </dgm:t>
    </dgm:pt>
    <dgm:pt modelId="{A12DF243-A8E9-43F8-9F2B-424DE2682F16}" type="pres">
      <dgm:prSet presAssocID="{DB9A6427-EC98-4E3E-9BC7-93B1ECCC94D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65FE0F-8CF5-4555-BE73-9FB32176A6E0}" type="pres">
      <dgm:prSet presAssocID="{DB9A6427-EC98-4E3E-9BC7-93B1ECCC94D4}" presName="child4group" presStyleCnt="0"/>
      <dgm:spPr/>
    </dgm:pt>
    <dgm:pt modelId="{4C5CA578-B59D-4773-93AD-F19230C81C83}" type="pres">
      <dgm:prSet presAssocID="{DB9A6427-EC98-4E3E-9BC7-93B1ECCC94D4}" presName="child4" presStyleLbl="bgAcc1" presStyleIdx="3" presStyleCnt="4" custScaleX="129079" custScaleY="116057" custLinFactNeighborX="-17590" custLinFactNeighborY="-21477"/>
      <dgm:spPr/>
      <dgm:t>
        <a:bodyPr/>
        <a:lstStyle/>
        <a:p>
          <a:endParaRPr lang="es-CO"/>
        </a:p>
      </dgm:t>
    </dgm:pt>
    <dgm:pt modelId="{8DADD46B-2EC5-441C-8591-C72ACD592280}" type="pres">
      <dgm:prSet presAssocID="{DB9A6427-EC98-4E3E-9BC7-93B1ECCC94D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8ABE47-3876-42D8-8C95-5E5E246C2298}" type="pres">
      <dgm:prSet presAssocID="{DB9A6427-EC98-4E3E-9BC7-93B1ECCC94D4}" presName="childPlaceholder" presStyleCnt="0"/>
      <dgm:spPr/>
    </dgm:pt>
    <dgm:pt modelId="{1E5A340E-C677-4337-84FA-175F0BEB9C2A}" type="pres">
      <dgm:prSet presAssocID="{DB9A6427-EC98-4E3E-9BC7-93B1ECCC94D4}" presName="circle" presStyleCnt="0"/>
      <dgm:spPr/>
    </dgm:pt>
    <dgm:pt modelId="{BB00E8CC-A186-4E51-B316-2DD636034D42}" type="pres">
      <dgm:prSet presAssocID="{DB9A6427-EC98-4E3E-9BC7-93B1ECCC94D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5149E3-3265-4F1A-9C27-229280610F2F}" type="pres">
      <dgm:prSet presAssocID="{DB9A6427-EC98-4E3E-9BC7-93B1ECCC94D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BE38BCD-28BA-43D6-8215-472F3BAEE00B}" type="pres">
      <dgm:prSet presAssocID="{DB9A6427-EC98-4E3E-9BC7-93B1ECCC94D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A47197-AAAF-476A-84C2-B71318297E5B}" type="pres">
      <dgm:prSet presAssocID="{DB9A6427-EC98-4E3E-9BC7-93B1ECCC94D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04F39D-9AC6-4546-844A-DF5AE33AEE13}" type="pres">
      <dgm:prSet presAssocID="{DB9A6427-EC98-4E3E-9BC7-93B1ECCC94D4}" presName="quadrantPlaceholder" presStyleCnt="0"/>
      <dgm:spPr/>
    </dgm:pt>
    <dgm:pt modelId="{2D45440A-58D6-4BA8-B944-91DA55E6E7E7}" type="pres">
      <dgm:prSet presAssocID="{DB9A6427-EC98-4E3E-9BC7-93B1ECCC94D4}" presName="center1" presStyleLbl="fgShp" presStyleIdx="0" presStyleCnt="2"/>
      <dgm:spPr/>
    </dgm:pt>
    <dgm:pt modelId="{4CEDEA80-9FFC-4E55-81F1-E06C401D5AA5}" type="pres">
      <dgm:prSet presAssocID="{DB9A6427-EC98-4E3E-9BC7-93B1ECCC94D4}" presName="center2" presStyleLbl="fgShp" presStyleIdx="1" presStyleCnt="2"/>
      <dgm:spPr/>
    </dgm:pt>
  </dgm:ptLst>
  <dgm:cxnLst>
    <dgm:cxn modelId="{B5B41CE1-276E-4EC6-A22F-7FECD7905B98}" type="presOf" srcId="{62DAF5B7-B1D7-407A-A0D1-49FE099E8676}" destId="{F75A4595-B86F-4519-9B73-46628700F5F1}" srcOrd="0" destOrd="0" presId="urn:microsoft.com/office/officeart/2005/8/layout/cycle4#1"/>
    <dgm:cxn modelId="{0A32CB63-50C8-45D7-8CE0-D590C981EF77}" type="presOf" srcId="{8D67B0C1-EFAA-45A1-AB6E-CA50CD83CDCE}" destId="{A1FC0575-C971-4338-B990-130EC3696F1B}" srcOrd="1" destOrd="1" presId="urn:microsoft.com/office/officeart/2005/8/layout/cycle4#1"/>
    <dgm:cxn modelId="{D5801B44-F7E7-49C2-9E88-F81C837AB57B}" srcId="{26405C18-B99B-40A3-AA94-DEAD4A99AA4F}" destId="{14296903-8AD3-4E35-A3EA-4625EA144A30}" srcOrd="0" destOrd="0" parTransId="{89FEB1C5-80DC-4C6D-9DD8-0B60CC51778E}" sibTransId="{30B2F0E4-67CD-47CA-9524-DD0CA035A1A8}"/>
    <dgm:cxn modelId="{1961326A-D598-4416-B7DA-EA84DA8A75F4}" srcId="{60E9F440-1F4D-478E-A0AB-A12A14BFA5B5}" destId="{C93D8A5F-2493-4FB0-8774-76CBC138794C}" srcOrd="2" destOrd="0" parTransId="{72EAC9C8-7384-4D13-AC7D-06168A14AE90}" sibTransId="{8A3CF5C2-45A7-4669-AB79-7AA535EF80F4}"/>
    <dgm:cxn modelId="{CF142838-A7A5-4F6F-BE59-4FAB05249542}" type="presOf" srcId="{0CE4DB04-02C2-43B1-B2D6-FAEE52400699}" destId="{A12DF243-A8E9-43F8-9F2B-424DE2682F16}" srcOrd="1" destOrd="1" presId="urn:microsoft.com/office/officeart/2005/8/layout/cycle4#1"/>
    <dgm:cxn modelId="{127B44EB-8A7B-4525-9516-D5DD2838702A}" type="presOf" srcId="{C93D8A5F-2493-4FB0-8774-76CBC138794C}" destId="{1240952C-086B-48D1-86D2-0686EB9C99B1}" srcOrd="0" destOrd="2" presId="urn:microsoft.com/office/officeart/2005/8/layout/cycle4#1"/>
    <dgm:cxn modelId="{8BF69560-EC97-4EA5-87D4-1EADDB8D325F}" type="presOf" srcId="{9A805885-2210-414A-82A7-032D50F31031}" destId="{1D5D286C-42C8-4DF2-BEB7-64EDA09AD52E}" srcOrd="1" destOrd="0" presId="urn:microsoft.com/office/officeart/2005/8/layout/cycle4#1"/>
    <dgm:cxn modelId="{BF596835-1CCD-46CE-A798-A5737218BDDA}" type="presOf" srcId="{63B90B3C-730E-4F76-ADD4-A7875B7EECE9}" destId="{8DADD46B-2EC5-441C-8591-C72ACD592280}" srcOrd="1" destOrd="6" presId="urn:microsoft.com/office/officeart/2005/8/layout/cycle4#1"/>
    <dgm:cxn modelId="{8E69747F-476E-4489-AE30-9D772C7026A9}" type="presOf" srcId="{EA79026B-188B-4D70-BFC1-100531A65341}" destId="{4C5CA578-B59D-4773-93AD-F19230C81C83}" srcOrd="0" destOrd="5" presId="urn:microsoft.com/office/officeart/2005/8/layout/cycle4#1"/>
    <dgm:cxn modelId="{E07A25EE-E826-47A1-BADA-2F387B252E96}" type="presOf" srcId="{26405C18-B99B-40A3-AA94-DEAD4A99AA4F}" destId="{1BE38BCD-28BA-43D6-8215-472F3BAEE00B}" srcOrd="0" destOrd="0" presId="urn:microsoft.com/office/officeart/2005/8/layout/cycle4#1"/>
    <dgm:cxn modelId="{4E07C959-98A7-4273-8C12-B3E268076333}" type="presOf" srcId="{22D980A8-E3CB-4F77-BF44-7834AA7CF2D3}" destId="{A12DF243-A8E9-43F8-9F2B-424DE2682F16}" srcOrd="1" destOrd="2" presId="urn:microsoft.com/office/officeart/2005/8/layout/cycle4#1"/>
    <dgm:cxn modelId="{70410D9D-CDC9-413B-BEA3-F7B46C12E859}" type="presOf" srcId="{0CE4DB04-02C2-43B1-B2D6-FAEE52400699}" destId="{44F710E5-E831-4D43-A276-056276897294}" srcOrd="0" destOrd="1" presId="urn:microsoft.com/office/officeart/2005/8/layout/cycle4#1"/>
    <dgm:cxn modelId="{FC37777C-5C3C-44A2-8194-EBAED7D007EE}" srcId="{60E9F440-1F4D-478E-A0AB-A12A14BFA5B5}" destId="{CE925A63-9852-49E7-AA48-12D5722F8D20}" srcOrd="3" destOrd="0" parTransId="{4365D6B7-26C5-4FD1-B15E-538DD6B920D0}" sibTransId="{6D2F727A-DEC9-48B8-909F-77248D5CE9BA}"/>
    <dgm:cxn modelId="{A5B7361A-ADC0-4776-A549-00F22D83BF56}" type="presOf" srcId="{14296903-8AD3-4E35-A3EA-4625EA144A30}" destId="{A12DF243-A8E9-43F8-9F2B-424DE2682F16}" srcOrd="1" destOrd="0" presId="urn:microsoft.com/office/officeart/2005/8/layout/cycle4#1"/>
    <dgm:cxn modelId="{6F699A77-1060-447A-927F-D758A16AB231}" srcId="{6470BBE6-3A84-49E9-A898-95EC187F7FB8}" destId="{06449778-8C67-477A-B6A1-D6ABDC89E134}" srcOrd="3" destOrd="0" parTransId="{2F5FA9B2-0D9E-4437-887B-78073F0C3ECC}" sibTransId="{EB146FBB-D5CC-42FD-BDCF-59CD5845BDFF}"/>
    <dgm:cxn modelId="{BBEF2DA3-FB06-4C93-9BF7-09DEF52AEA88}" srcId="{6470BBE6-3A84-49E9-A898-95EC187F7FB8}" destId="{C0422EF2-6BC9-4B7C-9D06-BA2315F9630F}" srcOrd="7" destOrd="0" parTransId="{CCD4895B-07EB-47D7-B5F8-E3A1965E98B1}" sibTransId="{4994B11F-83C2-4502-B451-CF73E8EF8E9A}"/>
    <dgm:cxn modelId="{2E78E14B-4D93-410F-AFF1-46AD0F033FC6}" type="presOf" srcId="{F5F00A77-58F5-4FE3-A4BB-2F98D55C39C4}" destId="{A12DF243-A8E9-43F8-9F2B-424DE2682F16}" srcOrd="1" destOrd="3" presId="urn:microsoft.com/office/officeart/2005/8/layout/cycle4#1"/>
    <dgm:cxn modelId="{7280B439-8B55-4811-A101-3C6B4865855A}" srcId="{6470BBE6-3A84-49E9-A898-95EC187F7FB8}" destId="{28C78CF0-7F4E-49B6-A75E-DA922514DDF5}" srcOrd="2" destOrd="0" parTransId="{A1201314-CA17-4B2B-9374-33DA7E9DE3E2}" sibTransId="{4DDDB967-9B67-4132-BC31-8FEA2997BA90}"/>
    <dgm:cxn modelId="{1A715374-50D2-415F-B851-4AE36E30EC5A}" srcId="{26405C18-B99B-40A3-AA94-DEAD4A99AA4F}" destId="{0CE4DB04-02C2-43B1-B2D6-FAEE52400699}" srcOrd="1" destOrd="0" parTransId="{A46430E0-17B8-4225-B7ED-3521582C4529}" sibTransId="{8AC2A017-3404-442B-B000-D9F91875EFCB}"/>
    <dgm:cxn modelId="{1BB3BB55-3020-4BF4-BF44-ABABC8CDAF61}" type="presOf" srcId="{C93D8A5F-2493-4FB0-8774-76CBC138794C}" destId="{1D5D286C-42C8-4DF2-BEB7-64EDA09AD52E}" srcOrd="1" destOrd="2" presId="urn:microsoft.com/office/officeart/2005/8/layout/cycle4#1"/>
    <dgm:cxn modelId="{91294EE3-B3E1-421A-AFE1-EF7DCB261F7C}" type="presOf" srcId="{771DCE76-9751-4C5A-8493-AB8C81394EA5}" destId="{1240952C-086B-48D1-86D2-0686EB9C99B1}" srcOrd="0" destOrd="1" presId="urn:microsoft.com/office/officeart/2005/8/layout/cycle4#1"/>
    <dgm:cxn modelId="{C5F0FD25-98FE-4E8A-BD36-66C1DA5A6DA0}" type="presOf" srcId="{38508E43-9555-4427-998B-80A1B34D137A}" destId="{8DADD46B-2EC5-441C-8591-C72ACD592280}" srcOrd="1" destOrd="1" presId="urn:microsoft.com/office/officeart/2005/8/layout/cycle4#1"/>
    <dgm:cxn modelId="{0CDBCE74-7352-495C-912E-02EC9C4882C5}" type="presOf" srcId="{28C78CF0-7F4E-49B6-A75E-DA922514DDF5}" destId="{4C5CA578-B59D-4773-93AD-F19230C81C83}" srcOrd="0" destOrd="2" presId="urn:microsoft.com/office/officeart/2005/8/layout/cycle4#1"/>
    <dgm:cxn modelId="{32A9E68F-0CE3-4298-B404-F315AA8B5F0F}" srcId="{DB9A6427-EC98-4E3E-9BC7-93B1ECCC94D4}" destId="{6470BBE6-3A84-49E9-A898-95EC187F7FB8}" srcOrd="3" destOrd="0" parTransId="{F8B0D7C3-5009-4624-89D6-69784DF23B5B}" sibTransId="{6971ABA1-3302-4C39-BF79-AA9C0156E77F}"/>
    <dgm:cxn modelId="{133D77E6-FF4E-4CAA-B33E-75A134A1DB19}" srcId="{ED65A03A-7CCF-4C6D-82E7-533B84108FC1}" destId="{8D67B0C1-EFAA-45A1-AB6E-CA50CD83CDCE}" srcOrd="1" destOrd="0" parTransId="{4784C45E-5813-4515-B7E6-BB8CB8982D58}" sibTransId="{11352F2F-9DCA-4077-864C-9049C58D01AA}"/>
    <dgm:cxn modelId="{22BBF3DF-F327-4F8C-8301-DE5C0E75E2C8}" type="presOf" srcId="{1A54D035-EC1C-4FBE-9A90-077F5768E21A}" destId="{8DADD46B-2EC5-441C-8591-C72ACD592280}" srcOrd="1" destOrd="4" presId="urn:microsoft.com/office/officeart/2005/8/layout/cycle4#1"/>
    <dgm:cxn modelId="{338D99BE-C35F-4032-A118-B36FE328B537}" srcId="{6470BBE6-3A84-49E9-A898-95EC187F7FB8}" destId="{63B90B3C-730E-4F76-ADD4-A7875B7EECE9}" srcOrd="6" destOrd="0" parTransId="{40618A69-0D64-4913-B179-96914BCC6ED6}" sibTransId="{DB68C54C-2125-429C-866C-81E90C745E65}"/>
    <dgm:cxn modelId="{04EA4EFD-1F18-4F5B-B363-E205907B6F21}" type="presOf" srcId="{2F4DB48B-3DFA-44C7-AE12-5D7305B795FC}" destId="{4C5CA578-B59D-4773-93AD-F19230C81C83}" srcOrd="0" destOrd="0" presId="urn:microsoft.com/office/officeart/2005/8/layout/cycle4#1"/>
    <dgm:cxn modelId="{040F3543-E356-4C98-A3A0-81BC3FE29424}" srcId="{6470BBE6-3A84-49E9-A898-95EC187F7FB8}" destId="{38508E43-9555-4427-998B-80A1B34D137A}" srcOrd="1" destOrd="0" parTransId="{A411BCFE-061D-4151-BB32-4E60E2E9312E}" sibTransId="{4AD84E69-EF66-4428-85ED-92917F4904C4}"/>
    <dgm:cxn modelId="{B61DC8CF-2D1A-4896-BB90-D0677105EE59}" type="presOf" srcId="{8D67B0C1-EFAA-45A1-AB6E-CA50CD83CDCE}" destId="{F75A4595-B86F-4519-9B73-46628700F5F1}" srcOrd="0" destOrd="1" presId="urn:microsoft.com/office/officeart/2005/8/layout/cycle4#1"/>
    <dgm:cxn modelId="{C8FFDD9D-A56B-41BF-9D9B-9EA7898B5F5F}" type="presOf" srcId="{9A805885-2210-414A-82A7-032D50F31031}" destId="{1240952C-086B-48D1-86D2-0686EB9C99B1}" srcOrd="0" destOrd="0" presId="urn:microsoft.com/office/officeart/2005/8/layout/cycle4#1"/>
    <dgm:cxn modelId="{AA1BE8F7-DE19-4A5B-8030-E976E76F7AFB}" srcId="{26405C18-B99B-40A3-AA94-DEAD4A99AA4F}" destId="{F5F00A77-58F5-4FE3-A4BB-2F98D55C39C4}" srcOrd="3" destOrd="0" parTransId="{23332906-311B-4EAF-9A6E-CF8DAEFD50C9}" sibTransId="{E6AE0449-6A5B-45EC-8DEF-6149CBAA8123}"/>
    <dgm:cxn modelId="{619C4619-DC14-4562-8B4E-3AD6CF6613C8}" srcId="{6470BBE6-3A84-49E9-A898-95EC187F7FB8}" destId="{FD292F65-4735-43E1-82A9-9085C6DBEFF9}" srcOrd="10" destOrd="0" parTransId="{17E60FF0-D031-4506-A352-12019CF64DC3}" sibTransId="{42E6E895-E9BC-40D1-8B01-4EBEE67F3594}"/>
    <dgm:cxn modelId="{E40759FB-0242-485E-BFF4-C7141EE05C3D}" type="presOf" srcId="{60E9F440-1F4D-478E-A0AB-A12A14BFA5B5}" destId="{795149E3-3265-4F1A-9C27-229280610F2F}" srcOrd="0" destOrd="0" presId="urn:microsoft.com/office/officeart/2005/8/layout/cycle4#1"/>
    <dgm:cxn modelId="{6BD1665A-2B95-4235-A2B1-6854AFEF0B03}" type="presOf" srcId="{EA79026B-188B-4D70-BFC1-100531A65341}" destId="{8DADD46B-2EC5-441C-8591-C72ACD592280}" srcOrd="1" destOrd="5" presId="urn:microsoft.com/office/officeart/2005/8/layout/cycle4#1"/>
    <dgm:cxn modelId="{3773C830-D584-4A87-A0CF-E4C7180BAA10}" srcId="{26405C18-B99B-40A3-AA94-DEAD4A99AA4F}" destId="{22D980A8-E3CB-4F77-BF44-7834AA7CF2D3}" srcOrd="2" destOrd="0" parTransId="{383B60BC-4E0F-4B5D-9B49-17FF22C91706}" sibTransId="{AA8516DE-6968-4E6E-AEFE-65CFA95873A8}"/>
    <dgm:cxn modelId="{D39FE539-4FBA-4EE9-A458-BB34D9546C6C}" srcId="{DB9A6427-EC98-4E3E-9BC7-93B1ECCC94D4}" destId="{60E9F440-1F4D-478E-A0AB-A12A14BFA5B5}" srcOrd="1" destOrd="0" parTransId="{9A972385-43F6-4FAF-A191-717AB48D09D1}" sibTransId="{4439ABF0-6BFD-4077-B92C-CA66D6EE731F}"/>
    <dgm:cxn modelId="{EC5F3C4C-55F5-4C87-9850-E6DE051B61F1}" srcId="{DB9A6427-EC98-4E3E-9BC7-93B1ECCC94D4}" destId="{ED65A03A-7CCF-4C6D-82E7-533B84108FC1}" srcOrd="0" destOrd="0" parTransId="{AA3F80D6-08B5-49A7-840A-8FEB4301BB4A}" sibTransId="{4A23989D-8993-4181-AB41-834170EED3D9}"/>
    <dgm:cxn modelId="{36220703-4B61-40B8-823D-E1AE7CEBD748}" type="presOf" srcId="{28C78CF0-7F4E-49B6-A75E-DA922514DDF5}" destId="{8DADD46B-2EC5-441C-8591-C72ACD592280}" srcOrd="1" destOrd="2" presId="urn:microsoft.com/office/officeart/2005/8/layout/cycle4#1"/>
    <dgm:cxn modelId="{D53F52E3-9B19-49BA-BC61-19C9E9C4B852}" type="presOf" srcId="{6470BBE6-3A84-49E9-A898-95EC187F7FB8}" destId="{D4A47197-AAAF-476A-84C2-B71318297E5B}" srcOrd="0" destOrd="0" presId="urn:microsoft.com/office/officeart/2005/8/layout/cycle4#1"/>
    <dgm:cxn modelId="{D6E4810C-1FD3-485C-9203-0B8D88CB5C17}" type="presOf" srcId="{FD292F65-4735-43E1-82A9-9085C6DBEFF9}" destId="{4C5CA578-B59D-4773-93AD-F19230C81C83}" srcOrd="0" destOrd="10" presId="urn:microsoft.com/office/officeart/2005/8/layout/cycle4#1"/>
    <dgm:cxn modelId="{D5C3E44D-1175-4E25-B19B-2D1AB3B42142}" type="presOf" srcId="{1A54D035-EC1C-4FBE-9A90-077F5768E21A}" destId="{4C5CA578-B59D-4773-93AD-F19230C81C83}" srcOrd="0" destOrd="4" presId="urn:microsoft.com/office/officeart/2005/8/layout/cycle4#1"/>
    <dgm:cxn modelId="{46ADE9F1-FA43-4052-A196-DA50DD477785}" type="presOf" srcId="{CE925A63-9852-49E7-AA48-12D5722F8D20}" destId="{1240952C-086B-48D1-86D2-0686EB9C99B1}" srcOrd="0" destOrd="3" presId="urn:microsoft.com/office/officeart/2005/8/layout/cycle4#1"/>
    <dgm:cxn modelId="{9C50CAF2-F3B3-44A9-9162-8CF0737B9A62}" type="presOf" srcId="{38508E43-9555-4427-998B-80A1B34D137A}" destId="{4C5CA578-B59D-4773-93AD-F19230C81C83}" srcOrd="0" destOrd="1" presId="urn:microsoft.com/office/officeart/2005/8/layout/cycle4#1"/>
    <dgm:cxn modelId="{1B96FD89-527D-4C82-A3FC-485CA2785544}" type="presOf" srcId="{22D980A8-E3CB-4F77-BF44-7834AA7CF2D3}" destId="{44F710E5-E831-4D43-A276-056276897294}" srcOrd="0" destOrd="2" presId="urn:microsoft.com/office/officeart/2005/8/layout/cycle4#1"/>
    <dgm:cxn modelId="{2A6955D0-7314-4318-B28E-E678DC82C698}" type="presOf" srcId="{F8706BF2-5AF2-4C0D-875B-A906337A046A}" destId="{F75A4595-B86F-4519-9B73-46628700F5F1}" srcOrd="0" destOrd="2" presId="urn:microsoft.com/office/officeart/2005/8/layout/cycle4#1"/>
    <dgm:cxn modelId="{17C47E9E-0953-452C-9CD7-ADDFB685848F}" type="presOf" srcId="{ED65A03A-7CCF-4C6D-82E7-533B84108FC1}" destId="{BB00E8CC-A186-4E51-B316-2DD636034D42}" srcOrd="0" destOrd="0" presId="urn:microsoft.com/office/officeart/2005/8/layout/cycle4#1"/>
    <dgm:cxn modelId="{F088FB24-27B1-4E82-9438-5FDCF66206EE}" type="presOf" srcId="{63B90B3C-730E-4F76-ADD4-A7875B7EECE9}" destId="{4C5CA578-B59D-4773-93AD-F19230C81C83}" srcOrd="0" destOrd="6" presId="urn:microsoft.com/office/officeart/2005/8/layout/cycle4#1"/>
    <dgm:cxn modelId="{ABFDBC45-3F73-4AD6-BAF0-790A29AACCCA}" srcId="{60E9F440-1F4D-478E-A0AB-A12A14BFA5B5}" destId="{771DCE76-9751-4C5A-8493-AB8C81394EA5}" srcOrd="1" destOrd="0" parTransId="{B496A754-1B4C-46DB-8EBD-27691E800FFB}" sibTransId="{95ED09DC-C567-4CDA-9560-6F99A4D676B4}"/>
    <dgm:cxn modelId="{14559764-EC25-4C35-A381-1A9B32324430}" type="presOf" srcId="{C0422EF2-6BC9-4B7C-9D06-BA2315F9630F}" destId="{4C5CA578-B59D-4773-93AD-F19230C81C83}" srcOrd="0" destOrd="7" presId="urn:microsoft.com/office/officeart/2005/8/layout/cycle4#1"/>
    <dgm:cxn modelId="{3FFF4B33-9DFF-4E9D-9D2A-5EB0288BC5CC}" srcId="{6470BBE6-3A84-49E9-A898-95EC187F7FB8}" destId="{3ACF7D57-E368-466C-BDE7-D0A10C85E212}" srcOrd="8" destOrd="0" parTransId="{B6C1AD9B-88F4-4EE3-A3F0-24C5B22363FC}" sibTransId="{BAE10E5B-8F6D-4C78-B946-D6D1D94CF945}"/>
    <dgm:cxn modelId="{F3DBC50D-B406-4DE8-A7C2-DAAEA421081B}" type="presOf" srcId="{CE925A63-9852-49E7-AA48-12D5722F8D20}" destId="{1D5D286C-42C8-4DF2-BEB7-64EDA09AD52E}" srcOrd="1" destOrd="3" presId="urn:microsoft.com/office/officeart/2005/8/layout/cycle4#1"/>
    <dgm:cxn modelId="{4C84FD75-094E-4CB1-B312-C18DAE128653}" srcId="{6470BBE6-3A84-49E9-A898-95EC187F7FB8}" destId="{13565C8F-D09D-4B71-B021-E05CA864355D}" srcOrd="9" destOrd="0" parTransId="{19ECB31A-700F-4FBD-904E-B9D283C37198}" sibTransId="{E9979A2B-BFD0-4408-B0FF-9B2E0FF1A18A}"/>
    <dgm:cxn modelId="{02D3535D-3CB5-4F0D-B6C8-86BDB04E0106}" type="presOf" srcId="{F5F00A77-58F5-4FE3-A4BB-2F98D55C39C4}" destId="{44F710E5-E831-4D43-A276-056276897294}" srcOrd="0" destOrd="3" presId="urn:microsoft.com/office/officeart/2005/8/layout/cycle4#1"/>
    <dgm:cxn modelId="{D44BD3FF-35F4-4BCF-8AFC-D3ACEBB25B3D}" srcId="{6470BBE6-3A84-49E9-A898-95EC187F7FB8}" destId="{EA79026B-188B-4D70-BFC1-100531A65341}" srcOrd="5" destOrd="0" parTransId="{B5DB2CE3-9EEC-4C60-9CF0-A404D5FAF217}" sibTransId="{2BD71A53-CAE1-48AB-A970-46D986F43920}"/>
    <dgm:cxn modelId="{E00819D9-ECD5-429D-8ACC-1EAC9FED0D77}" srcId="{ED65A03A-7CCF-4C6D-82E7-533B84108FC1}" destId="{F8706BF2-5AF2-4C0D-875B-A906337A046A}" srcOrd="2" destOrd="0" parTransId="{4A7E30F6-4DD8-4A7E-A751-6C2F8ACA13DB}" sibTransId="{8F8881CD-B6DF-4A07-8271-89F80F2CC2EC}"/>
    <dgm:cxn modelId="{4E1D99AD-6448-4B4F-AA84-07AF64AF9DE6}" type="presOf" srcId="{2F4DB48B-3DFA-44C7-AE12-5D7305B795FC}" destId="{8DADD46B-2EC5-441C-8591-C72ACD592280}" srcOrd="1" destOrd="0" presId="urn:microsoft.com/office/officeart/2005/8/layout/cycle4#1"/>
    <dgm:cxn modelId="{D72F7A4B-7CE4-4885-9E48-28C495157D1C}" srcId="{6470BBE6-3A84-49E9-A898-95EC187F7FB8}" destId="{2F4DB48B-3DFA-44C7-AE12-5D7305B795FC}" srcOrd="0" destOrd="0" parTransId="{1DA0BEAC-8BF8-4694-8386-C504061B24EE}" sibTransId="{603C767D-DA2F-4CC0-887A-6EA239F3E284}"/>
    <dgm:cxn modelId="{70AADD2E-C755-472A-B09C-5DBF873146A3}" type="presOf" srcId="{FD292F65-4735-43E1-82A9-9085C6DBEFF9}" destId="{8DADD46B-2EC5-441C-8591-C72ACD592280}" srcOrd="1" destOrd="10" presId="urn:microsoft.com/office/officeart/2005/8/layout/cycle4#1"/>
    <dgm:cxn modelId="{8BB3BA4A-D3B8-445C-AFCD-8CC9096B99A1}" type="presOf" srcId="{F8706BF2-5AF2-4C0D-875B-A906337A046A}" destId="{A1FC0575-C971-4338-B990-130EC3696F1B}" srcOrd="1" destOrd="2" presId="urn:microsoft.com/office/officeart/2005/8/layout/cycle4#1"/>
    <dgm:cxn modelId="{ADB25C77-430F-415D-AA4F-97CA2D26E8AF}" srcId="{60E9F440-1F4D-478E-A0AB-A12A14BFA5B5}" destId="{9A805885-2210-414A-82A7-032D50F31031}" srcOrd="0" destOrd="0" parTransId="{9CBC8B1F-1DFC-46D3-946F-BBA5EA1B9637}" sibTransId="{4334308A-433A-400D-B2FE-589A95E08F57}"/>
    <dgm:cxn modelId="{60E64ED7-3C99-4750-BD0F-8F06F051C983}" srcId="{DB9A6427-EC98-4E3E-9BC7-93B1ECCC94D4}" destId="{26405C18-B99B-40A3-AA94-DEAD4A99AA4F}" srcOrd="2" destOrd="0" parTransId="{E9A86AC2-2C37-4F6E-849E-576E15B1B10D}" sibTransId="{C1F0292F-96E4-4522-B835-B6B276C73A1B}"/>
    <dgm:cxn modelId="{0AB841C4-95D0-4025-B836-E9BA37F59E90}" type="presOf" srcId="{13565C8F-D09D-4B71-B021-E05CA864355D}" destId="{4C5CA578-B59D-4773-93AD-F19230C81C83}" srcOrd="0" destOrd="9" presId="urn:microsoft.com/office/officeart/2005/8/layout/cycle4#1"/>
    <dgm:cxn modelId="{79A76810-438E-4123-B1CF-716DF980AFEE}" type="presOf" srcId="{14296903-8AD3-4E35-A3EA-4625EA144A30}" destId="{44F710E5-E831-4D43-A276-056276897294}" srcOrd="0" destOrd="0" presId="urn:microsoft.com/office/officeart/2005/8/layout/cycle4#1"/>
    <dgm:cxn modelId="{80F70D78-B282-41ED-B30B-FA4D97120B13}" type="presOf" srcId="{C0422EF2-6BC9-4B7C-9D06-BA2315F9630F}" destId="{8DADD46B-2EC5-441C-8591-C72ACD592280}" srcOrd="1" destOrd="7" presId="urn:microsoft.com/office/officeart/2005/8/layout/cycle4#1"/>
    <dgm:cxn modelId="{C4B151A0-A6F1-4BE2-848D-8E40D8879EC0}" type="presOf" srcId="{06449778-8C67-477A-B6A1-D6ABDC89E134}" destId="{4C5CA578-B59D-4773-93AD-F19230C81C83}" srcOrd="0" destOrd="3" presId="urn:microsoft.com/office/officeart/2005/8/layout/cycle4#1"/>
    <dgm:cxn modelId="{517EABF3-E2BF-43FF-86EF-8F92A8D87AAF}" type="presOf" srcId="{3ACF7D57-E368-466C-BDE7-D0A10C85E212}" destId="{4C5CA578-B59D-4773-93AD-F19230C81C83}" srcOrd="0" destOrd="8" presId="urn:microsoft.com/office/officeart/2005/8/layout/cycle4#1"/>
    <dgm:cxn modelId="{7EFED937-85A3-43D3-AC7D-9E6461B4C7B8}" type="presOf" srcId="{62DAF5B7-B1D7-407A-A0D1-49FE099E8676}" destId="{A1FC0575-C971-4338-B990-130EC3696F1B}" srcOrd="1" destOrd="0" presId="urn:microsoft.com/office/officeart/2005/8/layout/cycle4#1"/>
    <dgm:cxn modelId="{E8B32B4A-6569-41E2-B90F-47DA5348BE80}" srcId="{ED65A03A-7CCF-4C6D-82E7-533B84108FC1}" destId="{62DAF5B7-B1D7-407A-A0D1-49FE099E8676}" srcOrd="0" destOrd="0" parTransId="{C835675F-AF84-43ED-89C6-82B2F54C53FE}" sibTransId="{9EC74412-01FE-4131-AAB8-E35B7BA55288}"/>
    <dgm:cxn modelId="{64DD6B9A-9E8A-4497-9ECB-FF03FC79A313}" type="presOf" srcId="{3ACF7D57-E368-466C-BDE7-D0A10C85E212}" destId="{8DADD46B-2EC5-441C-8591-C72ACD592280}" srcOrd="1" destOrd="8" presId="urn:microsoft.com/office/officeart/2005/8/layout/cycle4#1"/>
    <dgm:cxn modelId="{A87D7FF5-9ABB-4B85-AF84-4E9BC9BD35F3}" type="presOf" srcId="{06449778-8C67-477A-B6A1-D6ABDC89E134}" destId="{8DADD46B-2EC5-441C-8591-C72ACD592280}" srcOrd="1" destOrd="3" presId="urn:microsoft.com/office/officeart/2005/8/layout/cycle4#1"/>
    <dgm:cxn modelId="{DC003FBE-52FE-4647-B1FD-4A1ACA4C0863}" srcId="{6470BBE6-3A84-49E9-A898-95EC187F7FB8}" destId="{1A54D035-EC1C-4FBE-9A90-077F5768E21A}" srcOrd="4" destOrd="0" parTransId="{B04501B4-EE3C-49B4-9221-0748F05A7FEE}" sibTransId="{41A41F36-96FB-4839-B077-6B35BE7E8E01}"/>
    <dgm:cxn modelId="{9DABF077-33B5-4687-BEBB-29AEC0DD7FC3}" type="presOf" srcId="{DB9A6427-EC98-4E3E-9BC7-93B1ECCC94D4}" destId="{707D912D-19AB-46E3-8D46-5F6B03A4233D}" srcOrd="0" destOrd="0" presId="urn:microsoft.com/office/officeart/2005/8/layout/cycle4#1"/>
    <dgm:cxn modelId="{48AE9A27-E392-4841-85A1-391147709330}" type="presOf" srcId="{13565C8F-D09D-4B71-B021-E05CA864355D}" destId="{8DADD46B-2EC5-441C-8591-C72ACD592280}" srcOrd="1" destOrd="9" presId="urn:microsoft.com/office/officeart/2005/8/layout/cycle4#1"/>
    <dgm:cxn modelId="{7E455231-9440-4CED-8B0E-F78823704799}" type="presOf" srcId="{771DCE76-9751-4C5A-8493-AB8C81394EA5}" destId="{1D5D286C-42C8-4DF2-BEB7-64EDA09AD52E}" srcOrd="1" destOrd="1" presId="urn:microsoft.com/office/officeart/2005/8/layout/cycle4#1"/>
    <dgm:cxn modelId="{B57E81C5-6E15-4239-AE0B-9770CC5BDDF5}" type="presParOf" srcId="{707D912D-19AB-46E3-8D46-5F6B03A4233D}" destId="{706EDE5A-76C2-430B-BE99-862649096F81}" srcOrd="0" destOrd="0" presId="urn:microsoft.com/office/officeart/2005/8/layout/cycle4#1"/>
    <dgm:cxn modelId="{7DC1D1B2-23EA-4BFE-9A1A-1DCE62032096}" type="presParOf" srcId="{706EDE5A-76C2-430B-BE99-862649096F81}" destId="{38079F31-8E1F-4F7B-ADC1-25C100D8D08A}" srcOrd="0" destOrd="0" presId="urn:microsoft.com/office/officeart/2005/8/layout/cycle4#1"/>
    <dgm:cxn modelId="{264F6F3F-9EEB-4C79-8FAB-BBB38EEDAEC9}" type="presParOf" srcId="{38079F31-8E1F-4F7B-ADC1-25C100D8D08A}" destId="{F75A4595-B86F-4519-9B73-46628700F5F1}" srcOrd="0" destOrd="0" presId="urn:microsoft.com/office/officeart/2005/8/layout/cycle4#1"/>
    <dgm:cxn modelId="{E52EB907-79C1-4A33-9E3F-804BE7D4EF4D}" type="presParOf" srcId="{38079F31-8E1F-4F7B-ADC1-25C100D8D08A}" destId="{A1FC0575-C971-4338-B990-130EC3696F1B}" srcOrd="1" destOrd="0" presId="urn:microsoft.com/office/officeart/2005/8/layout/cycle4#1"/>
    <dgm:cxn modelId="{A4454521-98F0-4544-AE75-0AC6163B928A}" type="presParOf" srcId="{706EDE5A-76C2-430B-BE99-862649096F81}" destId="{09EC1FB2-5E71-4100-9ED2-80CEF74BE99E}" srcOrd="1" destOrd="0" presId="urn:microsoft.com/office/officeart/2005/8/layout/cycle4#1"/>
    <dgm:cxn modelId="{8A1ADF76-F462-4AAA-97E6-704F3E294FFF}" type="presParOf" srcId="{09EC1FB2-5E71-4100-9ED2-80CEF74BE99E}" destId="{1240952C-086B-48D1-86D2-0686EB9C99B1}" srcOrd="0" destOrd="0" presId="urn:microsoft.com/office/officeart/2005/8/layout/cycle4#1"/>
    <dgm:cxn modelId="{7D397E67-1B02-43B8-B164-FDA78194CAA9}" type="presParOf" srcId="{09EC1FB2-5E71-4100-9ED2-80CEF74BE99E}" destId="{1D5D286C-42C8-4DF2-BEB7-64EDA09AD52E}" srcOrd="1" destOrd="0" presId="urn:microsoft.com/office/officeart/2005/8/layout/cycle4#1"/>
    <dgm:cxn modelId="{4D341FE5-5C20-4316-8C0B-061AE30411DC}" type="presParOf" srcId="{706EDE5A-76C2-430B-BE99-862649096F81}" destId="{3CDF6E73-1FA2-4A4B-B884-5F6148510682}" srcOrd="2" destOrd="0" presId="urn:microsoft.com/office/officeart/2005/8/layout/cycle4#1"/>
    <dgm:cxn modelId="{77F22157-85DF-4102-8E72-4B5497690C3D}" type="presParOf" srcId="{3CDF6E73-1FA2-4A4B-B884-5F6148510682}" destId="{44F710E5-E831-4D43-A276-056276897294}" srcOrd="0" destOrd="0" presId="urn:microsoft.com/office/officeart/2005/8/layout/cycle4#1"/>
    <dgm:cxn modelId="{2C50A257-6E97-4A36-9800-F00EE1B95D99}" type="presParOf" srcId="{3CDF6E73-1FA2-4A4B-B884-5F6148510682}" destId="{A12DF243-A8E9-43F8-9F2B-424DE2682F16}" srcOrd="1" destOrd="0" presId="urn:microsoft.com/office/officeart/2005/8/layout/cycle4#1"/>
    <dgm:cxn modelId="{C8412464-68DA-437D-956E-D01273EE3E17}" type="presParOf" srcId="{706EDE5A-76C2-430B-BE99-862649096F81}" destId="{EE65FE0F-8CF5-4555-BE73-9FB32176A6E0}" srcOrd="3" destOrd="0" presId="urn:microsoft.com/office/officeart/2005/8/layout/cycle4#1"/>
    <dgm:cxn modelId="{CA61B0C0-FC88-4167-B4DF-F1387DD197FA}" type="presParOf" srcId="{EE65FE0F-8CF5-4555-BE73-9FB32176A6E0}" destId="{4C5CA578-B59D-4773-93AD-F19230C81C83}" srcOrd="0" destOrd="0" presId="urn:microsoft.com/office/officeart/2005/8/layout/cycle4#1"/>
    <dgm:cxn modelId="{490A599B-9985-45A6-B58C-AB2F7F745556}" type="presParOf" srcId="{EE65FE0F-8CF5-4555-BE73-9FB32176A6E0}" destId="{8DADD46B-2EC5-441C-8591-C72ACD592280}" srcOrd="1" destOrd="0" presId="urn:microsoft.com/office/officeart/2005/8/layout/cycle4#1"/>
    <dgm:cxn modelId="{C78F23DA-3B5B-40B4-B8BD-4761E68F0952}" type="presParOf" srcId="{706EDE5A-76C2-430B-BE99-862649096F81}" destId="{B58ABE47-3876-42D8-8C95-5E5E246C2298}" srcOrd="4" destOrd="0" presId="urn:microsoft.com/office/officeart/2005/8/layout/cycle4#1"/>
    <dgm:cxn modelId="{39D7514C-990A-43AA-B9F9-C193B4CF5557}" type="presParOf" srcId="{707D912D-19AB-46E3-8D46-5F6B03A4233D}" destId="{1E5A340E-C677-4337-84FA-175F0BEB9C2A}" srcOrd="1" destOrd="0" presId="urn:microsoft.com/office/officeart/2005/8/layout/cycle4#1"/>
    <dgm:cxn modelId="{76A5AD90-E00F-42F7-81B7-04CD94120922}" type="presParOf" srcId="{1E5A340E-C677-4337-84FA-175F0BEB9C2A}" destId="{BB00E8CC-A186-4E51-B316-2DD636034D42}" srcOrd="0" destOrd="0" presId="urn:microsoft.com/office/officeart/2005/8/layout/cycle4#1"/>
    <dgm:cxn modelId="{773F4F38-EC84-4D99-9AAE-363F6F416A91}" type="presParOf" srcId="{1E5A340E-C677-4337-84FA-175F0BEB9C2A}" destId="{795149E3-3265-4F1A-9C27-229280610F2F}" srcOrd="1" destOrd="0" presId="urn:microsoft.com/office/officeart/2005/8/layout/cycle4#1"/>
    <dgm:cxn modelId="{2CBCFF0A-6394-44DE-9B5E-349AA223E863}" type="presParOf" srcId="{1E5A340E-C677-4337-84FA-175F0BEB9C2A}" destId="{1BE38BCD-28BA-43D6-8215-472F3BAEE00B}" srcOrd="2" destOrd="0" presId="urn:microsoft.com/office/officeart/2005/8/layout/cycle4#1"/>
    <dgm:cxn modelId="{7175D89B-5160-4200-AB4F-947C07211042}" type="presParOf" srcId="{1E5A340E-C677-4337-84FA-175F0BEB9C2A}" destId="{D4A47197-AAAF-476A-84C2-B71318297E5B}" srcOrd="3" destOrd="0" presId="urn:microsoft.com/office/officeart/2005/8/layout/cycle4#1"/>
    <dgm:cxn modelId="{1E4A9F30-3A5D-4838-8710-56FAC3B1ACE5}" type="presParOf" srcId="{1E5A340E-C677-4337-84FA-175F0BEB9C2A}" destId="{6B04F39D-9AC6-4546-844A-DF5AE33AEE13}" srcOrd="4" destOrd="0" presId="urn:microsoft.com/office/officeart/2005/8/layout/cycle4#1"/>
    <dgm:cxn modelId="{84C24345-393F-4084-BA91-D2C87C2F4588}" type="presParOf" srcId="{707D912D-19AB-46E3-8D46-5F6B03A4233D}" destId="{2D45440A-58D6-4BA8-B944-91DA55E6E7E7}" srcOrd="2" destOrd="0" presId="urn:microsoft.com/office/officeart/2005/8/layout/cycle4#1"/>
    <dgm:cxn modelId="{AD941AD8-2F25-4CDE-B706-8A1D2491E06C}" type="presParOf" srcId="{707D912D-19AB-46E3-8D46-5F6B03A4233D}" destId="{4CEDEA80-9FFC-4E55-81F1-E06C401D5AA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710E5-E831-4D43-A276-056276897294}">
      <dsp:nvSpPr>
        <dsp:cNvPr id="0" name=""/>
        <dsp:cNvSpPr/>
      </dsp:nvSpPr>
      <dsp:spPr>
        <a:xfrm>
          <a:off x="5541121" y="2853914"/>
          <a:ext cx="3072942" cy="2155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b="1" kern="1200" dirty="0" smtClean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  <a:ea typeface="MS PGothic" panose="020B0600070205080204" pitchFamily="34" charset="-128"/>
              <a:cs typeface="Arial" panose="020B0604020202020204" pitchFamily="34" charset="0"/>
            </a:rPr>
            <a:t>   </a:t>
          </a:r>
          <a:r>
            <a:rPr lang="es-CO" sz="1200" b="1" kern="1200" dirty="0" smtClean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Economías de escala</a:t>
          </a:r>
          <a:endParaRPr lang="es-CO" sz="1200" b="1" kern="1200" dirty="0">
            <a:solidFill>
              <a:schemeClr val="accent6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Complementariedad</a:t>
          </a:r>
          <a:endParaRPr lang="es-CO" sz="1200" b="1" kern="1200" dirty="0">
            <a:solidFill>
              <a:schemeClr val="accent6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Territorios atractivos a los decisores  de PP </a:t>
          </a:r>
          <a:endParaRPr lang="es-CO" sz="1200" b="1" kern="1200" dirty="0">
            <a:solidFill>
              <a:schemeClr val="accent6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Negociación horizontal </a:t>
          </a:r>
          <a:endParaRPr lang="es-CO" sz="1200" b="1" kern="1200" dirty="0">
            <a:solidFill>
              <a:schemeClr val="accent6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6463004" y="3392855"/>
        <a:ext cx="2151059" cy="1616824"/>
      </dsp:txXfrm>
    </dsp:sp>
    <dsp:sp modelId="{4C5CA578-B59D-4773-93AD-F19230C81C83}">
      <dsp:nvSpPr>
        <dsp:cNvPr id="0" name=""/>
        <dsp:cNvSpPr/>
      </dsp:nvSpPr>
      <dsp:spPr>
        <a:xfrm>
          <a:off x="151341" y="2981169"/>
          <a:ext cx="3279988" cy="1910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b="1" kern="1200" dirty="0">
            <a:solidFill>
              <a:schemeClr val="accent4">
                <a:lumMod val="75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b="1" kern="1200" dirty="0" smtClean="0">
            <a:solidFill>
              <a:schemeClr val="accent2">
                <a:lumMod val="60000"/>
                <a:lumOff val="40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b="1" kern="1200" dirty="0" smtClean="0">
            <a:solidFill>
              <a:schemeClr val="accent2">
                <a:lumMod val="60000"/>
                <a:lumOff val="40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b="1" kern="1200" dirty="0" smtClean="0">
            <a:solidFill>
              <a:schemeClr val="accent2">
                <a:lumMod val="60000"/>
                <a:lumOff val="40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b="1" kern="1200" dirty="0" smtClean="0">
            <a:solidFill>
              <a:schemeClr val="accent2">
                <a:lumMod val="60000"/>
                <a:lumOff val="40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b="1" kern="1200" dirty="0">
            <a:solidFill>
              <a:schemeClr val="accent4">
                <a:lumMod val="75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b="1" kern="1200" dirty="0">
            <a:solidFill>
              <a:schemeClr val="accent4">
                <a:lumMod val="75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b="1" kern="1200" dirty="0">
            <a:solidFill>
              <a:schemeClr val="accent4">
                <a:lumMod val="75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b="1" kern="1200" dirty="0">
            <a:solidFill>
              <a:schemeClr val="accent4">
                <a:lumMod val="75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b="1" kern="1200" dirty="0">
            <a:solidFill>
              <a:schemeClr val="accent2">
                <a:lumMod val="60000"/>
                <a:lumOff val="40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b="1" kern="1200" dirty="0">
            <a:solidFill>
              <a:schemeClr val="accent2">
                <a:lumMod val="60000"/>
                <a:lumOff val="40000"/>
              </a:schemeClr>
            </a:solidFill>
            <a:latin typeface="Bradley Hand ITC" panose="03070402050302030203" pitchFamily="66" charset="0"/>
            <a:ea typeface="MS PGothic" panose="020B0600070205080204" pitchFamily="34" charset="-128"/>
            <a:cs typeface="Arial" panose="020B0604020202020204" pitchFamily="34" charset="0"/>
          </a:endParaRPr>
        </a:p>
      </dsp:txBody>
      <dsp:txXfrm>
        <a:off x="151341" y="3458755"/>
        <a:ext cx="2295991" cy="1432756"/>
      </dsp:txXfrm>
    </dsp:sp>
    <dsp:sp modelId="{1240952C-086B-48D1-86D2-0686EB9C99B1}">
      <dsp:nvSpPr>
        <dsp:cNvPr id="0" name=""/>
        <dsp:cNvSpPr/>
      </dsp:nvSpPr>
      <dsp:spPr>
        <a:xfrm>
          <a:off x="5351100" y="66703"/>
          <a:ext cx="3262963" cy="1907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Planes</a:t>
          </a:r>
          <a:endParaRPr lang="es-CO" sz="1200" b="1" kern="1200" dirty="0">
            <a:solidFill>
              <a:schemeClr val="accent5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Ejercicios prospectivos</a:t>
          </a:r>
          <a:endParaRPr lang="es-CO" sz="1200" b="1" kern="1200" dirty="0">
            <a:solidFill>
              <a:schemeClr val="accent5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Reconocimiento de la territorialidad</a:t>
          </a:r>
          <a:endParaRPr lang="es-CO" sz="1200" b="1" kern="1200" dirty="0">
            <a:solidFill>
              <a:schemeClr val="accent5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Sincronización y potenciación de instrumentos de planificación</a:t>
          </a:r>
          <a:endParaRPr lang="es-CO" sz="1200" b="1" kern="1200" dirty="0">
            <a:solidFill>
              <a:schemeClr val="accent5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6329989" y="66703"/>
        <a:ext cx="2284074" cy="1430892"/>
      </dsp:txXfrm>
    </dsp:sp>
    <dsp:sp modelId="{F75A4595-B86F-4519-9B73-46628700F5F1}">
      <dsp:nvSpPr>
        <dsp:cNvPr id="0" name=""/>
        <dsp:cNvSpPr/>
      </dsp:nvSpPr>
      <dsp:spPr>
        <a:xfrm>
          <a:off x="207968" y="62522"/>
          <a:ext cx="3270967" cy="1646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b="1" kern="1200" dirty="0" smtClean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acuerdos,</a:t>
          </a:r>
          <a:endParaRPr lang="es-CO" sz="1400" b="1" kern="1200" dirty="0">
            <a:solidFill>
              <a:schemeClr val="accent2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b="1" kern="1200" dirty="0" smtClean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delegación de competencias</a:t>
          </a:r>
          <a:endParaRPr lang="es-CO" sz="1400" b="1" kern="1200" dirty="0">
            <a:solidFill>
              <a:schemeClr val="accent2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b="1" kern="1200" dirty="0" smtClean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Concepción regional de desarrollo</a:t>
          </a:r>
          <a:endParaRPr lang="es-CO" sz="1400" b="1" kern="1200" dirty="0">
            <a:solidFill>
              <a:schemeClr val="accent2">
                <a:lumMod val="75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07968" y="62522"/>
        <a:ext cx="2289677" cy="1234528"/>
      </dsp:txXfrm>
    </dsp:sp>
    <dsp:sp modelId="{BB00E8CC-A186-4E51-B316-2DD636034D42}">
      <dsp:nvSpPr>
        <dsp:cNvPr id="0" name=""/>
        <dsp:cNvSpPr/>
      </dsp:nvSpPr>
      <dsp:spPr>
        <a:xfrm>
          <a:off x="2028298" y="324189"/>
          <a:ext cx="2227294" cy="2227294"/>
        </a:xfrm>
        <a:prstGeom prst="pieWedg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voluntad política</a:t>
          </a:r>
          <a:endParaRPr lang="es-CO" sz="1400" b="1" kern="1200" dirty="0">
            <a:solidFill>
              <a:schemeClr val="bg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028298" y="324189"/>
        <a:ext cx="2227294" cy="2227294"/>
      </dsp:txXfrm>
    </dsp:sp>
    <dsp:sp modelId="{795149E3-3265-4F1A-9C27-229280610F2F}">
      <dsp:nvSpPr>
        <dsp:cNvPr id="0" name=""/>
        <dsp:cNvSpPr/>
      </dsp:nvSpPr>
      <dsp:spPr>
        <a:xfrm rot="5400000">
          <a:off x="4358470" y="324189"/>
          <a:ext cx="2227294" cy="2227294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5">
              <a:lumMod val="75000"/>
            </a:schemeClr>
          </a:glow>
          <a:reflection blurRad="6350" stA="50000" endA="300" endPos="90000" dir="5400000" sy="-100000" algn="bl" rotWithShape="0"/>
        </a:effectLst>
        <a:scene3d>
          <a:camera prst="orthographicFront"/>
          <a:lightRig rig="threePt" dir="t"/>
        </a:scene3d>
        <a:sp3d extrusionH="76200">
          <a:bevelB/>
          <a:extrusionClr>
            <a:schemeClr val="tx2">
              <a:lumMod val="40000"/>
              <a:lumOff val="6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arquitectura institucional-técnica</a:t>
          </a:r>
          <a:endParaRPr lang="es-CO" sz="1400" b="1" kern="1200" dirty="0">
            <a:solidFill>
              <a:schemeClr val="bg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 rot="5400000">
        <a:off x="4358470" y="324189"/>
        <a:ext cx="2227294" cy="2227294"/>
      </dsp:txXfrm>
    </dsp:sp>
    <dsp:sp modelId="{1BE38BCD-28BA-43D6-8215-472F3BAEE00B}">
      <dsp:nvSpPr>
        <dsp:cNvPr id="0" name=""/>
        <dsp:cNvSpPr/>
      </dsp:nvSpPr>
      <dsp:spPr>
        <a:xfrm rot="10800000">
          <a:off x="4358470" y="2654361"/>
          <a:ext cx="2227294" cy="2227294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2">
              <a:lumMod val="50000"/>
            </a:schemeClr>
          </a:glow>
        </a:effectLst>
        <a:scene3d>
          <a:camera prst="orthographicFront"/>
          <a:lightRig rig="freezing" dir="t"/>
        </a:scene3d>
        <a:sp3d extrusionH="76200">
          <a:bevelB/>
          <a:extrusionClr>
            <a:schemeClr val="accent2">
              <a:lumMod val="60000"/>
              <a:lumOff val="4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posicionamiento en agendas nacionales y departamentales</a:t>
          </a:r>
          <a:endParaRPr lang="es-CO" sz="1400" b="1" kern="1200" dirty="0">
            <a:solidFill>
              <a:schemeClr val="bg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 rot="10800000">
        <a:off x="4358470" y="2654361"/>
        <a:ext cx="2227294" cy="2227294"/>
      </dsp:txXfrm>
    </dsp:sp>
    <dsp:sp modelId="{D4A47197-AAAF-476A-84C2-B71318297E5B}">
      <dsp:nvSpPr>
        <dsp:cNvPr id="0" name=""/>
        <dsp:cNvSpPr/>
      </dsp:nvSpPr>
      <dsp:spPr>
        <a:xfrm rot="16200000">
          <a:off x="2028298" y="2654361"/>
          <a:ext cx="2227294" cy="2227294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6">
              <a:lumMod val="75000"/>
            </a:schemeClr>
          </a:glow>
        </a:effectLst>
        <a:scene3d>
          <a:camera prst="orthographicFront"/>
          <a:lightRig rig="threePt" dir="t"/>
        </a:scene3d>
        <a:sp3d contourW="12700">
          <a:bevelT/>
          <a:contourClr>
            <a:schemeClr val="tx2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modelo de participación y comunicaciones</a:t>
          </a:r>
          <a:endParaRPr lang="es-CO" sz="1400" b="1" kern="1200" dirty="0">
            <a:solidFill>
              <a:schemeClr val="bg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 rot="16200000">
        <a:off x="2028298" y="2654361"/>
        <a:ext cx="2227294" cy="2227294"/>
      </dsp:txXfrm>
    </dsp:sp>
    <dsp:sp modelId="{2D45440A-58D6-4BA8-B944-91DA55E6E7E7}">
      <dsp:nvSpPr>
        <dsp:cNvPr id="0" name=""/>
        <dsp:cNvSpPr/>
      </dsp:nvSpPr>
      <dsp:spPr>
        <a:xfrm>
          <a:off x="3922527" y="2139974"/>
          <a:ext cx="769008" cy="6687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DEA80-9FFC-4E55-81F1-E06C401D5AA5}">
      <dsp:nvSpPr>
        <dsp:cNvPr id="0" name=""/>
        <dsp:cNvSpPr/>
      </dsp:nvSpPr>
      <dsp:spPr>
        <a:xfrm rot="10800000">
          <a:off x="3922527" y="2397167"/>
          <a:ext cx="769008" cy="6687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9335D3E-94D0-455F-9599-2E0E57A4921A}" type="datetimeFigureOut">
              <a:rPr lang="es-CO" altLang="es-CO"/>
              <a:pPr>
                <a:defRPr/>
              </a:pPr>
              <a:t>21/10/2015</a:t>
            </a:fld>
            <a:endParaRPr lang="es-CO" alt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ADE3FE2-8FB1-4FAE-A01F-C4F81086DDE9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CA7C8A7-5CF5-49B9-B9D8-78205FFFD4F8}" type="datetimeFigureOut">
              <a:rPr lang="es-CO" altLang="es-CO"/>
              <a:pPr>
                <a:defRPr/>
              </a:pPr>
              <a:t>21/10/2015</a:t>
            </a:fld>
            <a:endParaRPr lang="es-CO" alt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 smtClean="0"/>
              <a:t>Haga clic para modificar el estilo de texto del patrón</a:t>
            </a:r>
          </a:p>
          <a:p>
            <a:pPr lvl="1"/>
            <a:r>
              <a:rPr lang="es-ES" altLang="es-CO" noProof="0" smtClean="0"/>
              <a:t>Segundo nivel</a:t>
            </a:r>
          </a:p>
          <a:p>
            <a:pPr lvl="2"/>
            <a:r>
              <a:rPr lang="es-ES" altLang="es-CO" noProof="0" smtClean="0"/>
              <a:t>Tercer nivel</a:t>
            </a:r>
          </a:p>
          <a:p>
            <a:pPr lvl="3"/>
            <a:r>
              <a:rPr lang="es-ES" altLang="es-CO" noProof="0" smtClean="0"/>
              <a:t>Cuarto nivel</a:t>
            </a:r>
          </a:p>
          <a:p>
            <a:pPr lvl="4"/>
            <a:r>
              <a:rPr lang="es-ES" altLang="es-CO" noProof="0" smtClean="0"/>
              <a:t>Quinto nivel</a:t>
            </a:r>
            <a:endParaRPr lang="es-CO" alt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B3CDD28-A841-4728-9846-367CF9A4AB36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CO" smtClean="0"/>
          </a:p>
        </p:txBody>
      </p:sp>
      <p:sp>
        <p:nvSpPr>
          <p:cNvPr id="102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266D0D-099F-424A-973F-05B3AA7067A1}" type="slidenum">
              <a:rPr lang="es-ES" altLang="es-CO"/>
              <a:pPr/>
              <a:t>1</a:t>
            </a:fld>
            <a:endParaRPr lang="es-ES" alt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40DE0C-0BC8-4332-9320-BDFC762639D7}" type="slidenum">
              <a:rPr lang="es-CO" altLang="es-CO"/>
              <a:pPr/>
              <a:t>2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235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FBF693-1520-480A-9E23-38FA716B8782}" type="slidenum">
              <a:rPr lang="es-ES" altLang="es-CO">
                <a:solidFill>
                  <a:srgbClr val="000000"/>
                </a:solidFill>
              </a:rPr>
              <a:pPr/>
              <a:t>14</a:t>
            </a:fld>
            <a:endParaRPr lang="es-ES" alt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D42EA8C-5DBE-4938-AAAC-066701437609}" type="datetimeFigureOut">
              <a:rPr lang="es-ES" altLang="es-CO"/>
              <a:pPr>
                <a:defRPr/>
              </a:pPr>
              <a:t>21/10/2015</a:t>
            </a:fld>
            <a:endParaRPr lang="es-ES" altLang="es-CO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8475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hangingPunct="1"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fld id="{20AEE0C7-B862-42B3-AD5D-D18A9A2C1BA0}" type="slidenum">
              <a:rPr lang="es-ES" altLang="es-CO"/>
              <a:pPr/>
              <a:t>‹Nº›</a:t>
            </a:fld>
            <a:endParaRPr lang="es-ES" alt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  <a:latin typeface="+mn-lt"/>
              <a:ea typeface="+mn-ea"/>
            </a:endParaRPr>
          </a:p>
        </p:txBody>
      </p:sp>
      <p:pic>
        <p:nvPicPr>
          <p:cNvPr id="3" name="Imagen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863"/>
            <a:ext cx="2897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nasanchez\AppData\Local\Microsoft\Windows\Temporary Internet Files\Content.Outlook\PKEAMKVO\DNP FINA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9250"/>
            <a:ext cx="2667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Imagen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863"/>
            <a:ext cx="2897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369888"/>
            <a:ext cx="252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  <a:prstGeom prst="rect">
            <a:avLst/>
          </a:prstGeom>
        </p:spPr>
        <p:txBody>
          <a:bodyPr lIns="91430" tIns="45715" rIns="91430" bIns="45715"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455613"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1C8C47F-6472-447E-831C-8A7A62FC9DFF}" type="datetimeFigureOut">
              <a:rPr lang="es-ES" altLang="es-CO"/>
              <a:pPr>
                <a:defRPr/>
              </a:pPr>
              <a:t>21/10/2015</a:t>
            </a:fld>
            <a:endParaRPr lang="es-ES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30" tIns="45715" rIns="91430" bIns="45715"/>
          <a:lstStyle>
            <a:lvl1pPr defTabSz="457148" eaLnBrk="1" hangingPunct="1"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455613" eaLnBrk="1" hangingPunct="1">
              <a:defRPr>
                <a:solidFill>
                  <a:srgbClr val="000000"/>
                </a:solidFill>
              </a:defRPr>
            </a:lvl1pPr>
          </a:lstStyle>
          <a:p>
            <a:fld id="{9F8AA59D-C6BA-40A3-8109-4C7B1280F6CD}" type="slidenum">
              <a:rPr lang="es-ES" altLang="es-CO"/>
              <a:pPr/>
              <a:t>‹Nº›</a:t>
            </a:fld>
            <a:endParaRPr lang="es-ES" alt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F457511-AFEA-4F14-BA89-FB6F5C2FA7BE}" type="datetimeFigureOut">
              <a:rPr lang="es-ES"/>
              <a:pPr>
                <a:defRPr/>
              </a:pPr>
              <a:t>21/10/2015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336E296F-F1C9-4E68-829B-ADE9699686D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o 1"/>
          <p:cNvGrpSpPr>
            <a:grpSpLocks/>
          </p:cNvGrpSpPr>
          <p:nvPr userDrawn="1"/>
        </p:nvGrpSpPr>
        <p:grpSpPr bwMode="auto">
          <a:xfrm>
            <a:off x="5908675" y="6046788"/>
            <a:ext cx="3235325" cy="811212"/>
            <a:chOff x="5873351" y="6038835"/>
            <a:chExt cx="3235153" cy="811843"/>
          </a:xfrm>
        </p:grpSpPr>
        <p:grpSp>
          <p:nvGrpSpPr>
            <p:cNvPr id="1027" name="4 Grupo"/>
            <p:cNvGrpSpPr>
              <a:grpSpLocks/>
            </p:cNvGrpSpPr>
            <p:nvPr userDrawn="1"/>
          </p:nvGrpSpPr>
          <p:grpSpPr bwMode="auto">
            <a:xfrm>
              <a:off x="5873351" y="6093296"/>
              <a:ext cx="3235153" cy="757382"/>
              <a:chOff x="5873351" y="6093296"/>
              <a:chExt cx="3235153" cy="757382"/>
            </a:xfrm>
          </p:grpSpPr>
          <p:pic>
            <p:nvPicPr>
              <p:cNvPr id="1029" name="10 Imagen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590492" y="6093296"/>
                <a:ext cx="1518012" cy="757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11 Imagen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73351" y="6267096"/>
                <a:ext cx="1669243" cy="409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8" name="10 Imagen"/>
            <p:cNvPicPr>
              <a:picLocks noChangeAspect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42594" y="6038835"/>
              <a:ext cx="1565910" cy="79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2"/>
          <p:cNvSpPr>
            <a:spLocks noChangeArrowheads="1"/>
          </p:cNvSpPr>
          <p:nvPr/>
        </p:nvSpPr>
        <p:spPr bwMode="auto">
          <a:xfrm>
            <a:off x="4038600" y="3429000"/>
            <a:ext cx="518318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/>
          <a:p>
            <a:pPr marL="0" lvl="1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altLang="es-CO" sz="5400" b="1">
                <a:solidFill>
                  <a:schemeClr val="bg1"/>
                </a:solidFill>
                <a:latin typeface="Arial" pitchFamily="34" charset="0"/>
              </a:rPr>
              <a:t>Departamento</a:t>
            </a:r>
          </a:p>
          <a:p>
            <a:pPr marL="0" lvl="1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altLang="es-CO" sz="5400" b="1">
                <a:solidFill>
                  <a:schemeClr val="bg1"/>
                </a:solidFill>
                <a:latin typeface="Arial" pitchFamily="34" charset="0"/>
              </a:rPr>
              <a:t>Nacional </a:t>
            </a:r>
          </a:p>
          <a:p>
            <a:pPr marL="0" lvl="1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altLang="es-CO" sz="5400" b="1">
                <a:solidFill>
                  <a:schemeClr val="bg1"/>
                </a:solidFill>
                <a:latin typeface="Arial" pitchFamily="34" charset="0"/>
              </a:rPr>
              <a:t>de Planeación</a:t>
            </a:r>
            <a:br>
              <a:rPr lang="es-ES" altLang="es-CO" sz="5400" b="1">
                <a:solidFill>
                  <a:schemeClr val="bg1"/>
                </a:solidFill>
                <a:latin typeface="Arial" pitchFamily="34" charset="0"/>
              </a:rPr>
            </a:br>
            <a:endParaRPr lang="es-ES" altLang="es-CO" sz="54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9219" name="Imagen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863"/>
            <a:ext cx="2897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agen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38" y="369888"/>
            <a:ext cx="252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CuadroTexto 5"/>
          <p:cNvSpPr txBox="1">
            <a:spLocks noChangeArrowheads="1"/>
          </p:cNvSpPr>
          <p:nvPr/>
        </p:nvSpPr>
        <p:spPr bwMode="auto">
          <a:xfrm>
            <a:off x="4127500" y="5614988"/>
            <a:ext cx="2595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eaLnBrk="1" hangingPunct="1"/>
            <a:r>
              <a:rPr lang="es-CO" altLang="es-CO" sz="2400" b="1">
                <a:solidFill>
                  <a:schemeClr val="bg1"/>
                </a:solidFill>
                <a:latin typeface="Arial" pitchFamily="34" charset="0"/>
              </a:rPr>
              <a:t>www.dnp.gov.co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529936" y="1101437"/>
          <a:ext cx="8614064" cy="520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914400" y="0"/>
            <a:ext cx="8229600" cy="560388"/>
          </a:xfrm>
          <a:prstGeom prst="rect">
            <a:avLst/>
          </a:prstGeom>
          <a:solidFill>
            <a:schemeClr val="accent2"/>
          </a:solidFill>
          <a:extLst/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s-CO" altLang="es-CO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 Resultados- identificación  de elementos para la asociatividad</a:t>
            </a:r>
            <a:r>
              <a:rPr lang="es-ES" altLang="es-ES" sz="2400" b="1" dirty="0" smtClean="0"/>
              <a:t/>
            </a:r>
            <a:br>
              <a:rPr lang="es-ES" altLang="es-ES" sz="2400" b="1" dirty="0" smtClean="0"/>
            </a:br>
            <a:r>
              <a:rPr lang="es-ES" altLang="es-ES" sz="2400" b="1" dirty="0" smtClean="0"/>
              <a:t/>
            </a:r>
            <a:br>
              <a:rPr lang="es-ES" altLang="es-ES" sz="2400" b="1" dirty="0" smtClean="0"/>
            </a:br>
            <a:r>
              <a:rPr lang="es-ES" altLang="es-ES" sz="2400" b="1" dirty="0" smtClean="0"/>
              <a:t/>
            </a:r>
            <a:br>
              <a:rPr lang="es-ES" altLang="es-ES" sz="2400" b="1" dirty="0" smtClean="0"/>
            </a:br>
            <a:endParaRPr lang="es-ES" altLang="es-ES" sz="2400" b="1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530225" y="4478338"/>
            <a:ext cx="2535238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Legitimidad en la decisión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Sostenibilidad política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Legitimidad en las decisiones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Canalización de las realidades del territorio</a:t>
            </a:r>
          </a:p>
          <a:p>
            <a:pPr>
              <a:defRPr/>
            </a:pPr>
            <a:endParaRPr lang="es-CO" sz="14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odelo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24"/>
            <a:ext cx="9144000" cy="683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odelo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17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7550" y="1136650"/>
            <a:ext cx="8031163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buFontTx/>
              <a:buAutoNum type="arabicPeriod"/>
              <a:defRPr/>
            </a:pP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Sobreponer el ámbito regional a la tendencia municipal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Identificar los verdaderos hitos y hechos regionales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Construir modelos de ocupación territorial-regional en una lógica sistémica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Construir soluciones desde la lógica de la complementariedad Asumir competencias desde la realidad de las capacidades no desde el deseo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Aplicar y asumir la gradualidad de las competencias  como un acto de responsabilidad y no como  un freno a la capacidad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No competir por la preeminencia  administrativa de las entidades territoriales, comprender que el ejercicio debe  ser atractivo y legitimo para estas, que es otra escala y otro modelo de planificación.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Estimular la generación de dinámicas </a:t>
            </a:r>
            <a:r>
              <a:rPr lang="es-ES" sz="2000" dirty="0" err="1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transmunicipales</a:t>
            </a: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 que generen impacto y que se presenten atractivas a las tareas de los implementadores y decisores de Política Pública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Posicionar la realidad regional como espacio para la toma de decisiones de alto impacto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Impulsar y priorizar el ordenamiento territorial , la planificación futura del territorio y la participación como principios máximos del marco de acción de los esquemas asociativos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 Contribuir </a:t>
            </a: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a la superación  de Brechas territoriales</a:t>
            </a:r>
          </a:p>
          <a:p>
            <a:pPr algn="just">
              <a:defRPr/>
            </a:pPr>
            <a:endParaRPr lang="es-ES" sz="1600" dirty="0">
              <a:ea typeface="MS PGothic" panose="020B0600070205080204" pitchFamily="34" charset="-128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914400" y="0"/>
            <a:ext cx="8229600" cy="560388"/>
          </a:xfrm>
          <a:prstGeom prst="rect">
            <a:avLst/>
          </a:prstGeom>
          <a:solidFill>
            <a:schemeClr val="accent2"/>
          </a:solidFill>
          <a:extLst/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514350" indent="-514350" algn="r">
              <a:buFontTx/>
              <a:buAutoNum type="arabicPeriod" startAt="3"/>
              <a:defRPr/>
            </a:pPr>
            <a:r>
              <a:rPr lang="es-CO" altLang="es-CO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Decálogo de retos</a:t>
            </a:r>
            <a:r>
              <a:rPr lang="es-ES" altLang="es-ES" sz="2400" b="1" dirty="0" smtClean="0"/>
              <a:t/>
            </a:r>
            <a:br>
              <a:rPr lang="es-ES" altLang="es-ES" sz="2400" b="1" dirty="0" smtClean="0"/>
            </a:br>
            <a:r>
              <a:rPr lang="es-ES" altLang="es-ES" sz="2400" b="1" dirty="0" smtClean="0"/>
              <a:t/>
            </a:r>
            <a:br>
              <a:rPr lang="es-ES" altLang="es-ES" sz="2400" b="1" dirty="0" smtClean="0"/>
            </a:br>
            <a:r>
              <a:rPr lang="es-ES" altLang="es-ES" sz="2400" b="1" dirty="0" smtClean="0"/>
              <a:t/>
            </a:r>
            <a:br>
              <a:rPr lang="es-ES" altLang="es-ES" sz="2400" b="1" dirty="0" smtClean="0"/>
            </a:br>
            <a:endParaRPr lang="es-ES" altLang="es-E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0" y="0"/>
            <a:ext cx="9275763" cy="6858000"/>
          </a:xfrm>
          <a:prstGeom prst="rect">
            <a:avLst/>
          </a:prstGeom>
          <a:solidFill>
            <a:srgbClr val="AF272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45" tIns="60923" rIns="121845" bIns="60923" anchor="ctr"/>
          <a:lstStyle/>
          <a:p>
            <a:pPr algn="ctr" defTabSz="609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1" name="Rectángulo 1"/>
          <p:cNvSpPr>
            <a:spLocks noChangeArrowheads="1"/>
          </p:cNvSpPr>
          <p:nvPr/>
        </p:nvSpPr>
        <p:spPr bwMode="auto">
          <a:xfrm>
            <a:off x="0" y="3192463"/>
            <a:ext cx="9275763" cy="2233612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45" tIns="60923" rIns="121845" bIns="60923" anchor="ctr"/>
          <a:lstStyle/>
          <a:p>
            <a:pPr algn="ctr" defTabSz="609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>
                  <a:lumMod val="75000"/>
                </a:prstClr>
              </a:solidFill>
              <a:latin typeface="+mn-lt"/>
              <a:ea typeface="+mn-ea"/>
            </a:endParaRPr>
          </a:p>
        </p:txBody>
      </p:sp>
      <p:pic>
        <p:nvPicPr>
          <p:cNvPr id="22532" name="Imagen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1825"/>
            <a:ext cx="27273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CuadroTexto 5"/>
          <p:cNvSpPr txBox="1">
            <a:spLocks noChangeArrowheads="1"/>
          </p:cNvSpPr>
          <p:nvPr/>
        </p:nvSpPr>
        <p:spPr bwMode="auto">
          <a:xfrm>
            <a:off x="3444875" y="5997575"/>
            <a:ext cx="2254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45" tIns="60923" rIns="121845" bIns="60923">
            <a:spAutoFit/>
          </a:bodyPr>
          <a:lstStyle/>
          <a:p>
            <a:pPr eaLnBrk="1" hangingPunct="1"/>
            <a:r>
              <a:rPr lang="es-CO" altLang="es-CO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838200" y="4262438"/>
            <a:ext cx="50244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45" tIns="60923" rIns="121845" bIns="60923">
            <a:spAutoFit/>
          </a:bodyPr>
          <a:lstStyle/>
          <a:p>
            <a:pPr eaLnBrk="1" hangingPunct="1">
              <a:lnSpc>
                <a:spcPts val="2688"/>
              </a:lnSpc>
            </a:pPr>
            <a:r>
              <a:rPr lang="es-ES" altLang="es-CO" sz="2000" noProof="1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Tel. (57 +1) 381 5000 ext 1600</a:t>
            </a:r>
          </a:p>
          <a:p>
            <a:pPr eaLnBrk="1" hangingPunct="1">
              <a:lnSpc>
                <a:spcPts val="2688"/>
              </a:lnSpc>
            </a:pPr>
            <a:r>
              <a:rPr lang="es-ES" altLang="es-CO" sz="2000" noProof="1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Calle 26 No. 13 - 19 Edificio Fonade</a:t>
            </a:r>
          </a:p>
          <a:p>
            <a:pPr eaLnBrk="1" hangingPunct="1">
              <a:lnSpc>
                <a:spcPts val="2688"/>
              </a:lnSpc>
            </a:pPr>
            <a:r>
              <a:rPr lang="es-ES" altLang="es-CO" sz="2000" noProof="1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Bogotá - Colombia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838200" y="3162300"/>
            <a:ext cx="7391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45" tIns="60923" rIns="121845" bIns="60923">
            <a:spAutoFit/>
          </a:bodyPr>
          <a:lstStyle/>
          <a:p>
            <a:pPr defTabSz="608013" eaLnBrk="1" hangingPunct="1"/>
            <a:r>
              <a:rPr lang="es-ES" altLang="es-CO" sz="2000" b="1" noProof="1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Dirección de Desarrollo Territorial Sostenible – DDTS</a:t>
            </a:r>
          </a:p>
          <a:p>
            <a:pPr defTabSz="608013" eaLnBrk="1" hangingPunct="1"/>
            <a:r>
              <a:rPr lang="es-ES" altLang="es-CO" sz="2000" b="1" noProof="1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Carlos Alberto Aparicio Patiño</a:t>
            </a:r>
          </a:p>
          <a:p>
            <a:pPr defTabSz="608013" eaLnBrk="1" hangingPunct="1"/>
            <a:r>
              <a:rPr lang="es-ES" altLang="es-CO" sz="2000" b="1" noProof="1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Director (e)</a:t>
            </a:r>
          </a:p>
        </p:txBody>
      </p:sp>
      <p:pic>
        <p:nvPicPr>
          <p:cNvPr id="22536" name="Picture 2" descr="C:\Users\nasanchez\AppData\Local\Microsoft\Windows\Temporary Internet Files\Content.Outlook\PKEAMKVO\DNP FINAL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813"/>
            <a:ext cx="22272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9116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endParaRPr lang="es-CO" dirty="0"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11413"/>
            <a:ext cx="7772400" cy="1500187"/>
          </a:xfrm>
        </p:spPr>
        <p:txBody>
          <a:bodyPr/>
          <a:lstStyle/>
          <a:p>
            <a:pPr eaLnBrk="1" hangingPunct="1">
              <a:defRPr/>
            </a:pPr>
            <a:endParaRPr lang="es-CO" dirty="0"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4" name="Rectángulo 1"/>
          <p:cNvSpPr/>
          <p:nvPr/>
        </p:nvSpPr>
        <p:spPr>
          <a:xfrm>
            <a:off x="0" y="1536700"/>
            <a:ext cx="9144000" cy="3967163"/>
          </a:xfrm>
          <a:prstGeom prst="rect">
            <a:avLst/>
          </a:prstGeom>
          <a:solidFill>
            <a:srgbClr val="AF27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245" name="Rectangle 82"/>
          <p:cNvSpPr>
            <a:spLocks noChangeArrowheads="1"/>
          </p:cNvSpPr>
          <p:nvPr/>
        </p:nvSpPr>
        <p:spPr bwMode="auto">
          <a:xfrm>
            <a:off x="727075" y="3101975"/>
            <a:ext cx="78962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1" tIns="60916" rIns="121831" bIns="60916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algn="dist" eaLnBrk="1" hangingPunct="1">
              <a:lnSpc>
                <a:spcPts val="4725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Procesos </a:t>
            </a:r>
            <a:r>
              <a:rPr lang="es-E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asociativos entre entidades territoriales</a:t>
            </a:r>
            <a:r>
              <a:rPr 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,</a:t>
            </a:r>
            <a:r>
              <a:rPr lang="es-CO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herramienta para el buen gobierno y el desarrollo territorial</a:t>
            </a:r>
            <a:r>
              <a:rPr lang="es-CO" sz="3200" dirty="0"/>
              <a:t> </a:t>
            </a:r>
            <a:endParaRPr lang="es-ES" altLang="es-CO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4"/>
          <p:cNvSpPr/>
          <p:nvPr/>
        </p:nvSpPr>
        <p:spPr>
          <a:xfrm>
            <a:off x="1825625" y="5075238"/>
            <a:ext cx="575945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1" tIns="60916" rIns="121831" bIns="60916" anchor="ctr"/>
          <a:lstStyle/>
          <a:p>
            <a:pPr algn="ctr" defTabSz="6091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CuadroTexto"/>
          <p:cNvSpPr txBox="1">
            <a:spLocks noChangeArrowheads="1"/>
          </p:cNvSpPr>
          <p:nvPr/>
        </p:nvSpPr>
        <p:spPr bwMode="auto">
          <a:xfrm>
            <a:off x="669925" y="1785938"/>
            <a:ext cx="818673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s-CO" altLang="es-CO" sz="4000" b="1" dirty="0" smtClean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Antecedentes– Generalidades sobre el proceso asociativo en Colombia</a:t>
            </a:r>
          </a:p>
          <a:p>
            <a:pPr algn="just" eaLnBrk="1" hangingPunct="1">
              <a:spcBef>
                <a:spcPts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s-CO" altLang="es-CO" sz="4000" b="1" dirty="0" smtClean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La intervención del programa </a:t>
            </a:r>
            <a:r>
              <a:rPr lang="es-CO" altLang="es-CO" sz="4000" b="1" dirty="0" err="1" smtClean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Eurosocial</a:t>
            </a:r>
            <a:r>
              <a:rPr lang="es-CO" altLang="es-CO" sz="4000" b="1" dirty="0" smtClean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II </a:t>
            </a:r>
          </a:p>
          <a:p>
            <a:pPr algn="just" eaLnBrk="1" hangingPunct="1">
              <a:spcBef>
                <a:spcPts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s-CO" altLang="es-CO" sz="4000" b="1" dirty="0" smtClean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Resultados: Propuesta de directrices para una normativa del proceso asociativo en Colombia.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CuadroTexto"/>
          <p:cNvSpPr txBox="1">
            <a:spLocks noChangeArrowheads="1"/>
          </p:cNvSpPr>
          <p:nvPr/>
        </p:nvSpPr>
        <p:spPr bwMode="auto">
          <a:xfrm>
            <a:off x="669925" y="1785938"/>
            <a:ext cx="818673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s-CO" altLang="es-CO" sz="4000" b="1" dirty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Antecedentes– Generalidades sobre el proceso asociativo en Colombia</a:t>
            </a:r>
          </a:p>
          <a:p>
            <a:pPr algn="just" eaLnBrk="1" hangingPunct="1">
              <a:spcBef>
                <a:spcPts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s-CO" altLang="es-CO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La intervención </a:t>
            </a:r>
            <a:r>
              <a:rPr lang="es-CO" altLang="es-CO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del programa </a:t>
            </a:r>
            <a:r>
              <a:rPr lang="es-CO" altLang="es-CO" sz="4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Eurosocial</a:t>
            </a:r>
            <a:r>
              <a:rPr lang="es-CO" altLang="es-CO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II </a:t>
            </a:r>
          </a:p>
          <a:p>
            <a:pPr algn="just" eaLnBrk="1" hangingPunct="1">
              <a:spcBef>
                <a:spcPts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s-CO" altLang="es-CO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Resultados: Propuesta de directrices para la una normativa del proceso asociativo en Colombia </a:t>
            </a:r>
            <a:r>
              <a:rPr lang="es-CO" altLang="es-CO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s-CO" altLang="es-CO" sz="4000" b="1" dirty="0">
              <a:solidFill>
                <a:schemeClr val="accent5">
                  <a:lumMod val="20000"/>
                  <a:lumOff val="8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525463"/>
          </a:xfrm>
          <a:solidFill>
            <a:schemeClr val="accent2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s-CO" altLang="es-CO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1. Antecedentes</a:t>
            </a:r>
            <a:r>
              <a:rPr lang="es-CO" altLang="es-CO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– Generalidades sobre el proceso asociativo en Colombia</a:t>
            </a:r>
            <a:r>
              <a:rPr lang="es-CO" altLang="es-CO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/>
            </a:r>
            <a:br>
              <a:rPr lang="es-CO" altLang="es-CO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s-ES" alt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</a:rPr>
              <a:t/>
            </a:r>
            <a:br>
              <a:rPr lang="es-ES" alt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</a:rPr>
            </a:br>
            <a:r>
              <a:rPr lang="es-ES" alt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</a:rPr>
              <a:t/>
            </a:r>
            <a:br>
              <a:rPr lang="es-ES" alt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</a:rPr>
            </a:br>
            <a:r>
              <a:rPr lang="es-ES" altLang="es-ES" sz="2400" b="1" dirty="0" smtClean="0">
                <a:ea typeface="MS PGothic" panose="020B0600070205080204" pitchFamily="34" charset="-128"/>
              </a:rPr>
              <a:t/>
            </a:r>
            <a:br>
              <a:rPr lang="es-ES" altLang="es-ES" sz="2400" b="1" dirty="0" smtClean="0">
                <a:ea typeface="MS PGothic" panose="020B0600070205080204" pitchFamily="34" charset="-128"/>
              </a:rPr>
            </a:br>
            <a:r>
              <a:rPr lang="es-ES" altLang="es-ES" sz="2400" b="1" dirty="0" smtClean="0">
                <a:ea typeface="MS PGothic" panose="020B0600070205080204" pitchFamily="34" charset="-128"/>
              </a:rPr>
              <a:t/>
            </a:r>
            <a:br>
              <a:rPr lang="es-ES" altLang="es-ES" sz="2400" b="1" dirty="0" smtClean="0">
                <a:ea typeface="MS PGothic" panose="020B0600070205080204" pitchFamily="34" charset="-128"/>
              </a:rPr>
            </a:br>
            <a:r>
              <a:rPr lang="es-ES" altLang="es-ES" sz="2400" b="1" dirty="0" smtClean="0">
                <a:ea typeface="MS PGothic" panose="020B0600070205080204" pitchFamily="34" charset="-128"/>
              </a:rPr>
              <a:t/>
            </a:r>
            <a:br>
              <a:rPr lang="es-ES" altLang="es-ES" sz="2400" b="1" dirty="0" smtClean="0">
                <a:ea typeface="MS PGothic" panose="020B0600070205080204" pitchFamily="34" charset="-128"/>
              </a:rPr>
            </a:br>
            <a:r>
              <a:rPr lang="es-ES" altLang="es-ES" sz="2400" b="1" dirty="0" smtClean="0">
                <a:ea typeface="MS PGothic" panose="020B0600070205080204" pitchFamily="34" charset="-128"/>
              </a:rPr>
              <a:t/>
            </a:r>
            <a:br>
              <a:rPr lang="es-ES" altLang="es-ES" sz="2400" b="1" dirty="0" smtClean="0">
                <a:ea typeface="MS PGothic" panose="020B0600070205080204" pitchFamily="34" charset="-128"/>
              </a:rPr>
            </a:br>
            <a:endParaRPr lang="es-ES" altLang="es-ES" sz="2400" b="1" dirty="0" smtClean="0">
              <a:ea typeface="MS PGothic" panose="020B0600070205080204" pitchFamily="34" charset="-128"/>
            </a:endParaRP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 bwMode="auto">
          <a:xfrm>
            <a:off x="795338" y="1646238"/>
            <a:ext cx="8229600" cy="42862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es-ES" altLang="es-ES" sz="2400" b="1" i="1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Reglamentación de la Ley Orgánica de Ordenamiento Territorial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Figuras Asociativas con vocación para la planeación de largo y mediano plazo, el desarrollo y el ordenamiento territorial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Herramientas para el buen gobierno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Profundización de la descentralización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s-ES" altLang="es-ES" sz="2400" b="1" i="1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Plan Nacional de Desarrollo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Componente regional del Plan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Programa Nacional de delegación de competencias diferenciadas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Autoridades regionales de transporte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Proyectos de impacto regional</a:t>
            </a:r>
            <a:endParaRPr lang="es-ES" altLang="es-ES" sz="2400" dirty="0">
              <a:latin typeface="Cordia New" panose="020B0304020202020204" pitchFamily="34" charset="-34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s-ES" altLang="es-ES" sz="2000" dirty="0" smtClean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525463"/>
          </a:xfrm>
          <a:solidFill>
            <a:schemeClr val="accent2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s-CO" altLang="es-CO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1. Antecedentes</a:t>
            </a:r>
            <a:r>
              <a:rPr lang="es-CO" altLang="es-CO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– Generalidades sobre el proceso asociativo en Colombia</a:t>
            </a:r>
            <a:r>
              <a:rPr lang="es-CO" altLang="es-CO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/>
            </a:r>
            <a:br>
              <a:rPr lang="es-CO" altLang="es-CO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s-ES" alt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</a:rPr>
              <a:t/>
            </a:r>
            <a:br>
              <a:rPr lang="es-ES" alt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</a:rPr>
            </a:br>
            <a:r>
              <a:rPr lang="es-ES" alt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</a:rPr>
              <a:t/>
            </a:r>
            <a:br>
              <a:rPr lang="es-ES" alt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</a:rPr>
            </a:br>
            <a:r>
              <a:rPr lang="es-ES" altLang="es-ES" sz="2400" b="1" dirty="0" smtClean="0">
                <a:ea typeface="MS PGothic" panose="020B0600070205080204" pitchFamily="34" charset="-128"/>
              </a:rPr>
              <a:t/>
            </a:r>
            <a:br>
              <a:rPr lang="es-ES" altLang="es-ES" sz="2400" b="1" dirty="0" smtClean="0">
                <a:ea typeface="MS PGothic" panose="020B0600070205080204" pitchFamily="34" charset="-128"/>
              </a:rPr>
            </a:br>
            <a:r>
              <a:rPr lang="es-ES" altLang="es-ES" sz="2400" b="1" dirty="0" smtClean="0">
                <a:ea typeface="MS PGothic" panose="020B0600070205080204" pitchFamily="34" charset="-128"/>
              </a:rPr>
              <a:t/>
            </a:r>
            <a:br>
              <a:rPr lang="es-ES" altLang="es-ES" sz="2400" b="1" dirty="0" smtClean="0">
                <a:ea typeface="MS PGothic" panose="020B0600070205080204" pitchFamily="34" charset="-128"/>
              </a:rPr>
            </a:br>
            <a:r>
              <a:rPr lang="es-ES" altLang="es-ES" sz="2400" b="1" dirty="0" smtClean="0">
                <a:ea typeface="MS PGothic" panose="020B0600070205080204" pitchFamily="34" charset="-128"/>
              </a:rPr>
              <a:t/>
            </a:r>
            <a:br>
              <a:rPr lang="es-ES" altLang="es-ES" sz="2400" b="1" dirty="0" smtClean="0">
                <a:ea typeface="MS PGothic" panose="020B0600070205080204" pitchFamily="34" charset="-128"/>
              </a:rPr>
            </a:br>
            <a:r>
              <a:rPr lang="es-ES" altLang="es-ES" sz="2400" b="1" dirty="0" smtClean="0">
                <a:ea typeface="MS PGothic" panose="020B0600070205080204" pitchFamily="34" charset="-128"/>
              </a:rPr>
              <a:t/>
            </a:r>
            <a:br>
              <a:rPr lang="es-ES" altLang="es-ES" sz="2400" b="1" dirty="0" smtClean="0">
                <a:ea typeface="MS PGothic" panose="020B0600070205080204" pitchFamily="34" charset="-128"/>
              </a:rPr>
            </a:br>
            <a:endParaRPr lang="es-ES" altLang="es-ES" sz="2400" b="1" dirty="0" smtClean="0">
              <a:ea typeface="MS PGothic" panose="020B0600070205080204" pitchFamily="34" charset="-128"/>
            </a:endParaRP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 bwMode="auto">
          <a:xfrm>
            <a:off x="598488" y="1106488"/>
            <a:ext cx="8229600" cy="50768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es-ES" altLang="es-ES" sz="2400" b="1" i="1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Proceso de paz y Post Acuerdo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Comprensión territorial para la paz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Herramientas para la implementación de los acuerdos y optimización de los recursos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Cierre de brechas regionales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Implementación de programas del gobierno nacional con enfoque territorial- Regional y Subregional.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Modelos de ocupación territorial con componente de complementariedad regional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s-ES" altLang="es-ES" sz="2400" b="1" i="1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Recomendaciones de la OCDE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Generación Incentivos al proceso de descentralización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Presupuestos y planeación multinivel- Regionalizada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Implementación </a:t>
            </a:r>
            <a:r>
              <a:rPr lang="es-ES" altLang="es-ES" sz="24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de herramientas para la gobernanza multinivel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es-ES" altLang="es-ES" sz="2000" dirty="0" smtClean="0">
              <a:ea typeface="MS PGothic" panose="020B0600070205080204" pitchFamily="34" charset="-128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s-ES" altLang="es-ES" sz="2000" dirty="0" smtClean="0">
              <a:ea typeface="MS PGothic" panose="020B0600070205080204" pitchFamily="34" charset="-128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s-ES" altLang="es-ES" sz="2000" dirty="0">
              <a:ea typeface="MS PGothic" panose="020B0600070205080204" pitchFamily="34" charset="-128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s-ES" altLang="es-ES" sz="2000" dirty="0" smtClean="0">
              <a:ea typeface="MS PGothic" panose="020B0600070205080204" pitchFamily="34" charset="-128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s-ES" altLang="es-ES" sz="2000" dirty="0">
              <a:ea typeface="MS PGothic" panose="020B0600070205080204" pitchFamily="34" charset="-128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s-ES" altLang="es-ES" sz="2000" dirty="0" smtClean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CuadroTexto"/>
          <p:cNvSpPr txBox="1">
            <a:spLocks noChangeArrowheads="1"/>
          </p:cNvSpPr>
          <p:nvPr/>
        </p:nvSpPr>
        <p:spPr bwMode="auto">
          <a:xfrm>
            <a:off x="669925" y="1785938"/>
            <a:ext cx="818673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s-CO" altLang="es-CO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Antecedentes– Generalidades sobre el proceso asociativo en Colombia</a:t>
            </a:r>
          </a:p>
          <a:p>
            <a:pPr algn="just" eaLnBrk="1" hangingPunct="1">
              <a:spcBef>
                <a:spcPts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s-CO" altLang="es-CO" sz="4000" b="1" dirty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La intervención del programa </a:t>
            </a:r>
            <a:r>
              <a:rPr lang="es-CO" altLang="es-CO" sz="4000" b="1" dirty="0" err="1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Eurosocial</a:t>
            </a:r>
            <a:r>
              <a:rPr lang="es-CO" altLang="es-CO" sz="4000" b="1" dirty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II </a:t>
            </a:r>
          </a:p>
          <a:p>
            <a:pPr algn="just" eaLnBrk="1" hangingPunct="1">
              <a:spcBef>
                <a:spcPts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s-CO" altLang="es-CO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Resultados: Propuesta de directrices para la una normativa del proceso asociativo en Colombia </a:t>
            </a:r>
            <a:r>
              <a:rPr lang="es-CO" altLang="es-CO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s-CO" altLang="es-CO" sz="4000" b="1" dirty="0">
              <a:solidFill>
                <a:schemeClr val="accent5">
                  <a:lumMod val="20000"/>
                  <a:lumOff val="8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1069975"/>
          </a:xfrm>
          <a:solidFill>
            <a:schemeClr val="accent2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s-CO" altLang="es-CO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La intervención del programa </a:t>
            </a:r>
            <a:r>
              <a:rPr lang="es-CO" altLang="es-CO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Eurosocial</a:t>
            </a:r>
            <a:r>
              <a:rPr lang="es-CO" altLang="es-CO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 II </a:t>
            </a:r>
            <a:br>
              <a:rPr lang="es-CO" altLang="es-CO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</a:br>
            <a:r>
              <a:rPr lang="es-CO" altLang="es-CO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en Colombia</a:t>
            </a:r>
            <a:r>
              <a:rPr lang="es-CO" altLang="es-CO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/>
            </a:r>
            <a:br>
              <a:rPr lang="es-CO" altLang="es-CO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s-ES" alt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</a:rPr>
              <a:t/>
            </a:r>
            <a:br>
              <a:rPr lang="es-ES" alt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</a:rPr>
            </a:br>
            <a:r>
              <a:rPr lang="es-ES" alt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</a:rPr>
              <a:t/>
            </a:r>
            <a:br>
              <a:rPr lang="es-ES" alt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</a:rPr>
            </a:br>
            <a:r>
              <a:rPr lang="es-ES" altLang="es-ES" sz="2400" b="1" dirty="0" smtClean="0">
                <a:ea typeface="MS PGothic" panose="020B0600070205080204" pitchFamily="34" charset="-128"/>
              </a:rPr>
              <a:t/>
            </a:r>
            <a:br>
              <a:rPr lang="es-ES" altLang="es-ES" sz="2400" b="1" dirty="0" smtClean="0">
                <a:ea typeface="MS PGothic" panose="020B0600070205080204" pitchFamily="34" charset="-128"/>
              </a:rPr>
            </a:br>
            <a:r>
              <a:rPr lang="es-ES" altLang="es-ES" sz="2400" b="1" dirty="0" smtClean="0">
                <a:ea typeface="MS PGothic" panose="020B0600070205080204" pitchFamily="34" charset="-128"/>
              </a:rPr>
              <a:t/>
            </a:r>
            <a:br>
              <a:rPr lang="es-ES" altLang="es-ES" sz="2400" b="1" dirty="0" smtClean="0">
                <a:ea typeface="MS PGothic" panose="020B0600070205080204" pitchFamily="34" charset="-128"/>
              </a:rPr>
            </a:br>
            <a:r>
              <a:rPr lang="es-ES" altLang="es-ES" sz="2400" b="1" dirty="0" smtClean="0">
                <a:ea typeface="MS PGothic" panose="020B0600070205080204" pitchFamily="34" charset="-128"/>
              </a:rPr>
              <a:t/>
            </a:r>
            <a:br>
              <a:rPr lang="es-ES" altLang="es-ES" sz="2400" b="1" dirty="0" smtClean="0">
                <a:ea typeface="MS PGothic" panose="020B0600070205080204" pitchFamily="34" charset="-128"/>
              </a:rPr>
            </a:br>
            <a:r>
              <a:rPr lang="es-ES" altLang="es-ES" sz="2400" b="1" dirty="0" smtClean="0">
                <a:ea typeface="MS PGothic" panose="020B0600070205080204" pitchFamily="34" charset="-128"/>
              </a:rPr>
              <a:t/>
            </a:r>
            <a:br>
              <a:rPr lang="es-ES" altLang="es-ES" sz="2400" b="1" dirty="0" smtClean="0">
                <a:ea typeface="MS PGothic" panose="020B0600070205080204" pitchFamily="34" charset="-128"/>
              </a:rPr>
            </a:br>
            <a:endParaRPr lang="es-ES" altLang="es-ES" sz="2400" b="1" dirty="0" smtClean="0">
              <a:ea typeface="MS PGothic" panose="020B0600070205080204" pitchFamily="34" charset="-128"/>
            </a:endParaRP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 bwMode="auto">
          <a:xfrm>
            <a:off x="609600" y="1289050"/>
            <a:ext cx="8229600" cy="4976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Arial" pitchFamily="34" charset="0"/>
              <a:buNone/>
            </a:pPr>
            <a:endParaRPr lang="es-ES" altLang="es-ES" sz="2000" smtClean="0"/>
          </a:p>
          <a:p>
            <a:pPr marL="0" indent="0" algn="just">
              <a:buFont typeface="Arial" pitchFamily="34" charset="0"/>
              <a:buNone/>
            </a:pPr>
            <a:r>
              <a:rPr lang="es-ES" altLang="es-ES" sz="2400" smtClean="0">
                <a:latin typeface="Cordia New" pitchFamily="34" charset="-34"/>
                <a:cs typeface="Cordia New" pitchFamily="34" charset="-34"/>
              </a:rPr>
              <a:t>Objetivo de la Cooperación entre </a:t>
            </a:r>
            <a:r>
              <a:rPr lang="es-ES" sz="2400" smtClean="0">
                <a:latin typeface="Cordia New" pitchFamily="34" charset="-34"/>
                <a:cs typeface="Cordia New" pitchFamily="34" charset="-34"/>
              </a:rPr>
              <a:t>el Programa para la Cohesión Social en América Latina -EUROsociAL y el Departamento Nacional de Planeación (DNP) de Colombia: </a:t>
            </a:r>
          </a:p>
          <a:p>
            <a:pPr marL="0" indent="0" algn="just">
              <a:buFont typeface="Arial" pitchFamily="34" charset="0"/>
              <a:buNone/>
            </a:pPr>
            <a:r>
              <a:rPr lang="es-ES" altLang="es-ES" sz="240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marL="857250" lvl="1" indent="-457200" algn="just">
              <a:buFont typeface="Arial" pitchFamily="34" charset="0"/>
              <a:buAutoNum type="arabicPeriod"/>
            </a:pPr>
            <a:r>
              <a:rPr lang="es-ES" sz="2400" smtClean="0">
                <a:latin typeface="Cordia New" pitchFamily="34" charset="-34"/>
                <a:cs typeface="Cordia New" pitchFamily="34" charset="-34"/>
              </a:rPr>
              <a:t>Construccion conjunta de propuestas relativas a los </a:t>
            </a:r>
            <a:r>
              <a:rPr lang="es-ES" sz="2400" b="1" smtClean="0">
                <a:latin typeface="Cordia New" pitchFamily="34" charset="-34"/>
                <a:cs typeface="Cordia New" pitchFamily="34" charset="-34"/>
              </a:rPr>
              <a:t>modelos de asociación y cooperación interinstitucional entre entidades territoriales</a:t>
            </a:r>
            <a:r>
              <a:rPr lang="es-ES" sz="2400" smtClean="0">
                <a:latin typeface="Cordia New" pitchFamily="34" charset="-34"/>
                <a:cs typeface="Cordia New" pitchFamily="34" charset="-34"/>
              </a:rPr>
              <a:t> sobre la base de la experiencia europea. </a:t>
            </a:r>
          </a:p>
          <a:p>
            <a:pPr marL="857250" lvl="1" indent="-457200" algn="just">
              <a:buFont typeface="Arial" pitchFamily="34" charset="0"/>
              <a:buAutoNum type="arabicPeriod"/>
            </a:pPr>
            <a:r>
              <a:rPr lang="es-ES" sz="2400" smtClean="0">
                <a:latin typeface="Cordia New" pitchFamily="34" charset="-34"/>
                <a:cs typeface="Cordia New" pitchFamily="34" charset="-34"/>
              </a:rPr>
              <a:t>Mejoramiento de la </a:t>
            </a:r>
            <a:r>
              <a:rPr lang="es-ES" sz="2400" b="1" smtClean="0">
                <a:latin typeface="Cordia New" pitchFamily="34" charset="-34"/>
                <a:cs typeface="Cordia New" pitchFamily="34" charset="-34"/>
              </a:rPr>
              <a:t>capacidad técnica y de gestión de prácticas </a:t>
            </a:r>
            <a:r>
              <a:rPr lang="es-ES" sz="2400" smtClean="0">
                <a:latin typeface="Cordia New" pitchFamily="34" charset="-34"/>
                <a:cs typeface="Cordia New" pitchFamily="34" charset="-34"/>
              </a:rPr>
              <a:t>asociativas de las entidades territoriales.</a:t>
            </a:r>
          </a:p>
          <a:p>
            <a:pPr marL="857250" lvl="1" indent="-457200" algn="just">
              <a:buFont typeface="Arial" pitchFamily="34" charset="0"/>
              <a:buAutoNum type="arabicPeriod"/>
            </a:pPr>
            <a:r>
              <a:rPr lang="es-ES" sz="2400" smtClean="0">
                <a:latin typeface="Cordia New" pitchFamily="34" charset="-34"/>
                <a:cs typeface="Cordia New" pitchFamily="34" charset="-34"/>
              </a:rPr>
              <a:t>Mejoramiento de los </a:t>
            </a:r>
            <a:r>
              <a:rPr lang="es-ES" sz="2400" b="1" smtClean="0">
                <a:latin typeface="Cordia New" pitchFamily="34" charset="-34"/>
                <a:cs typeface="Cordia New" pitchFamily="34" charset="-34"/>
              </a:rPr>
              <a:t>proyectos locales y la mejora de los servicios</a:t>
            </a:r>
            <a:r>
              <a:rPr lang="es-ES" sz="2400" smtClean="0">
                <a:latin typeface="Cordia New" pitchFamily="34" charset="-34"/>
                <a:cs typeface="Cordia New" pitchFamily="34" charset="-34"/>
              </a:rPr>
              <a:t> a los ciudadanos.</a:t>
            </a:r>
            <a:endParaRPr lang="es-CO" sz="2400" smtClean="0">
              <a:latin typeface="Cordia New" pitchFamily="34" charset="-34"/>
              <a:cs typeface="Cordia New" pitchFamily="34" charset="-34"/>
            </a:endParaRPr>
          </a:p>
          <a:p>
            <a:pPr marL="0" indent="0" algn="just">
              <a:buFont typeface="Arial" pitchFamily="34" charset="0"/>
              <a:buNone/>
            </a:pPr>
            <a:endParaRPr lang="es-ES" altLang="es-ES" sz="2000" smtClean="0"/>
          </a:p>
          <a:p>
            <a:pPr marL="0" indent="0" algn="just">
              <a:buFont typeface="Arial" pitchFamily="34" charset="0"/>
              <a:buNone/>
            </a:pPr>
            <a:endParaRPr lang="es-ES" altLang="es-ES" sz="2000" smtClean="0"/>
          </a:p>
          <a:p>
            <a:pPr marL="0" indent="0" algn="just">
              <a:buFont typeface="Arial" pitchFamily="34" charset="0"/>
              <a:buNone/>
            </a:pPr>
            <a:endParaRPr lang="es-ES" altLang="es-ES" sz="2000" smtClean="0"/>
          </a:p>
          <a:p>
            <a:pPr marL="0" indent="0" algn="just">
              <a:buFont typeface="Arial" pitchFamily="34" charset="0"/>
              <a:buNone/>
            </a:pPr>
            <a:endParaRPr lang="es-ES" altLang="es-ES" sz="2000" smtClean="0"/>
          </a:p>
          <a:p>
            <a:pPr marL="0" indent="0" algn="just">
              <a:buFont typeface="Arial" pitchFamily="34" charset="0"/>
              <a:buNone/>
            </a:pPr>
            <a:endParaRPr lang="es-ES" alt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781175"/>
            <a:ext cx="8229600" cy="50768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lnSpc>
                <a:spcPts val="2000"/>
              </a:lnSpc>
              <a:buFont typeface="+mj-lt"/>
              <a:buAutoNum type="arabicPeriod"/>
              <a:defRPr/>
            </a:pPr>
            <a:r>
              <a:rPr lang="es-CO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Construcción del </a:t>
            </a:r>
            <a:r>
              <a:rPr lang="es-CO" sz="2000" b="1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documento de trabajo: </a:t>
            </a:r>
            <a:r>
              <a:rPr lang="es-CO" sz="20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“</a:t>
            </a:r>
            <a:r>
              <a:rPr lang="es-CO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Análisis comparativo y de transferibilidad de modelos europeos de Asociación Intermunicipal y propuesta de Directrices para la reglamentación e implemen­tación de la Ley Orgánica de Ordenamiento Territorial sobre el tema de Asociación de Entidades Territoriales en Colombia”, esta última en fase final de construcción.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s-CO" altLang="es-ES" sz="2000" b="1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Realización del taller</a:t>
            </a:r>
            <a:r>
              <a:rPr lang="es-CO" alt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:  </a:t>
            </a: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La Asociación de Entidades Territoriales: comparación de modelos europeos y definición de herramientas operativas para Colombia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s-ES" sz="2000" b="1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Misión </a:t>
            </a:r>
            <a:r>
              <a:rPr lang="es-ES" sz="2000" b="1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de intercambio </a:t>
            </a:r>
            <a:r>
              <a:rPr 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a Europa con la participación de lideres de iniciativas asociativas de Caldas, Pacifico, Puerto Leguízamo y del Gobierno Nacional.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s-ES" altLang="es-ES" sz="2000" b="1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Aportes a la propuesta normativa reglamentaria </a:t>
            </a:r>
            <a:r>
              <a:rPr lang="es-ES" altLang="es-ES" sz="20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del LOOT en materia de </a:t>
            </a:r>
            <a:r>
              <a:rPr lang="es-ES" altLang="es-ES" sz="2000" dirty="0" err="1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Asociatividad</a:t>
            </a:r>
            <a:r>
              <a:rPr lang="es-ES" altLang="es-ES" sz="2000" dirty="0" smtClean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  y </a:t>
            </a:r>
            <a:r>
              <a:rPr lang="es-ES" altLang="es-ES" sz="2000" dirty="0">
                <a:latin typeface="Cordia New" panose="020B0304020202020204" pitchFamily="34" charset="-34"/>
                <a:ea typeface="MS PGothic" panose="020B0600070205080204" pitchFamily="34" charset="-128"/>
                <a:cs typeface="Cordia New" panose="020B0304020202020204" pitchFamily="34" charset="-34"/>
              </a:rPr>
              <a:t>“Programa nacional de delegación de competencias diferenciadas” (Art. 180 Ley 1753/2015 PND),</a:t>
            </a:r>
          </a:p>
          <a:p>
            <a:pPr marL="285750" indent="-285750" algn="just">
              <a:defRPr/>
            </a:pPr>
            <a:endParaRPr lang="es-ES" altLang="es-ES" sz="2000" dirty="0" smtClean="0">
              <a:latin typeface="Cordia New" panose="020B0304020202020204" pitchFamily="34" charset="-34"/>
              <a:ea typeface="MS PGothic" panose="020B0600070205080204" pitchFamily="34" charset="-128"/>
              <a:cs typeface="Cordia New" panose="020B0304020202020204" pitchFamily="34" charset="-34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s-ES" altLang="es-ES" sz="2000" dirty="0" smtClean="0">
              <a:ea typeface="MS PGothic" panose="020B0600070205080204" pitchFamily="34" charset="-128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s-ES" altLang="es-ES" sz="2000" dirty="0" smtClean="0">
              <a:ea typeface="MS PGothic" panose="020B0600070205080204" pitchFamily="34" charset="-128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s-ES" altLang="es-ES" sz="2000" dirty="0">
              <a:ea typeface="MS PGothic" panose="020B0600070205080204" pitchFamily="34" charset="-128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s-ES" altLang="es-ES" sz="2000" dirty="0" smtClean="0">
              <a:ea typeface="MS PGothic" panose="020B0600070205080204" pitchFamily="34" charset="-128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s-ES" altLang="es-ES" sz="2000" dirty="0">
              <a:ea typeface="MS PGothic" panose="020B0600070205080204" pitchFamily="34" charset="-128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s-ES" altLang="es-ES" sz="2000" dirty="0" smtClean="0">
              <a:ea typeface="MS PGothic" panose="020B0600070205080204" pitchFamily="34" charset="-128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914400" y="0"/>
            <a:ext cx="8229600" cy="1069975"/>
          </a:xfrm>
          <a:prstGeom prst="rect">
            <a:avLst/>
          </a:prstGeom>
          <a:solidFill>
            <a:schemeClr val="accent2"/>
          </a:solidFill>
          <a:extLst/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s-CO" altLang="es-CO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 Actividades en el marco de la cooperación</a:t>
            </a:r>
            <a:r>
              <a:rPr lang="es-ES" alt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s-ES" altLang="es-E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s-ES" altLang="es-ES" sz="2400" b="1" dirty="0" smtClean="0"/>
              <a:t/>
            </a:r>
            <a:br>
              <a:rPr lang="es-ES" altLang="es-ES" sz="2400" b="1" dirty="0" smtClean="0"/>
            </a:br>
            <a:r>
              <a:rPr lang="es-ES" altLang="es-ES" sz="2400" b="1" dirty="0" smtClean="0"/>
              <a:t/>
            </a:r>
            <a:br>
              <a:rPr lang="es-ES" altLang="es-ES" sz="2400" b="1" dirty="0" smtClean="0"/>
            </a:br>
            <a:r>
              <a:rPr lang="es-ES" altLang="es-ES" sz="2400" b="1" dirty="0" smtClean="0"/>
              <a:t/>
            </a:r>
            <a:br>
              <a:rPr lang="es-ES" altLang="es-ES" sz="2400" b="1" dirty="0" smtClean="0"/>
            </a:br>
            <a:r>
              <a:rPr lang="es-ES" altLang="es-ES" sz="2400" b="1" dirty="0" smtClean="0"/>
              <a:t/>
            </a:r>
            <a:br>
              <a:rPr lang="es-ES" altLang="es-ES" sz="2400" b="1" dirty="0" smtClean="0"/>
            </a:br>
            <a:endParaRPr lang="es-ES" altLang="es-E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lantilla de presentaciones en PPT (1) [solo lectura] [Modo de compatibilidad]" id="{FC5EABE3-64DD-421C-A311-28B341E57239}" vid="{F4B83C60-E300-45F1-B41B-CA0D375479A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39492</TotalTime>
  <Words>669</Words>
  <Application>Microsoft Office PowerPoint</Application>
  <PresentationFormat>Presentación en pantalla (4:3)</PresentationFormat>
  <Paragraphs>100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Calibri</vt:lpstr>
      <vt:lpstr>ＭＳ Ｐゴシック</vt:lpstr>
      <vt:lpstr>Arial</vt:lpstr>
      <vt:lpstr>Cordia New</vt:lpstr>
      <vt:lpstr>Arial Rounded MT Bold</vt:lpstr>
      <vt:lpstr>Wingdings</vt:lpstr>
      <vt:lpstr>Arial Unicode MS</vt:lpstr>
      <vt:lpstr>2_Tema de Office</vt:lpstr>
      <vt:lpstr>Diapositiva 1</vt:lpstr>
      <vt:lpstr>Diapositiva 2</vt:lpstr>
      <vt:lpstr>Diapositiva 3</vt:lpstr>
      <vt:lpstr>Diapositiva 4</vt:lpstr>
      <vt:lpstr>1. Antecedentes– Generalidades sobre el proceso asociativo en Colombia       </vt:lpstr>
      <vt:lpstr>1. Antecedentes– Generalidades sobre el proceso asociativo en Colombia       </vt:lpstr>
      <vt:lpstr>Diapositiva 7</vt:lpstr>
      <vt:lpstr>La intervención del programa Eurosocial II  en Colombia       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Yesid Parra Vera</dc:creator>
  <cp:lastModifiedBy>Tecnico</cp:lastModifiedBy>
  <cp:revision>1094</cp:revision>
  <cp:lastPrinted>2015-08-13T00:14:45Z</cp:lastPrinted>
  <dcterms:created xsi:type="dcterms:W3CDTF">2014-11-18T15:50:24Z</dcterms:created>
  <dcterms:modified xsi:type="dcterms:W3CDTF">2015-10-21T10:32:49Z</dcterms:modified>
</cp:coreProperties>
</file>